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73" r:id="rId1"/>
  </p:sldMasterIdLst>
  <p:notesMasterIdLst>
    <p:notesMasterId r:id="rId6"/>
  </p:notesMasterIdLst>
  <p:handoutMasterIdLst>
    <p:handoutMasterId r:id="rId7"/>
  </p:handoutMasterIdLst>
  <p:sldIdLst>
    <p:sldId id="430" r:id="rId2"/>
    <p:sldId id="435" r:id="rId3"/>
    <p:sldId id="437" r:id="rId4"/>
    <p:sldId id="436" r:id="rId5"/>
  </p:sldIdLst>
  <p:sldSz cx="9144000" cy="6858000" type="screen4x3"/>
  <p:notesSz cx="6794500" cy="9931400"/>
  <p:embeddedFontLst>
    <p:embeddedFont>
      <p:font typeface="PT Sans Narrow" charset="-52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PT Sans" charset="-52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CDE29D-2E0F-4475-A4FB-FC75154527EC}">
          <p14:sldIdLst>
            <p14:sldId id="430"/>
            <p14:sldId id="435"/>
            <p14:sldId id="437"/>
            <p14:sldId id="43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27">
          <p15:clr>
            <a:srgbClr val="A4A3A4"/>
          </p15:clr>
        </p15:guide>
        <p15:guide id="2" pos="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1"/>
    <a:srgbClr val="D4D0B1"/>
    <a:srgbClr val="ABA379"/>
    <a:srgbClr val="D4D0BB"/>
    <a:srgbClr val="639ABF"/>
    <a:srgbClr val="B5B899"/>
    <a:srgbClr val="BEBEBE"/>
    <a:srgbClr val="D24F14"/>
    <a:srgbClr val="B8AA86"/>
    <a:srgbClr val="B2A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5274" autoAdjust="0"/>
  </p:normalViewPr>
  <p:slideViewPr>
    <p:cSldViewPr>
      <p:cViewPr varScale="1">
        <p:scale>
          <a:sx n="111" d="100"/>
          <a:sy n="111" d="100"/>
        </p:scale>
        <p:origin x="-1860" y="-96"/>
      </p:cViewPr>
      <p:guideLst>
        <p:guide orient="horz" pos="527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14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 Artem" userId="8c4d41ad2ef5b40a" providerId="LiveId" clId="{53A63278-EA06-4B63-A741-E71DFAEADEEE}"/>
    <pc:docChg chg="custSel modSld">
      <pc:chgData name="Artem Artem" userId="8c4d41ad2ef5b40a" providerId="LiveId" clId="{53A63278-EA06-4B63-A741-E71DFAEADEEE}" dt="2018-06-20T09:21:22.146" v="36" actId="1076"/>
      <pc:docMkLst>
        <pc:docMk/>
      </pc:docMkLst>
      <pc:sldChg chg="delSp modSp">
        <pc:chgData name="Artem Artem" userId="8c4d41ad2ef5b40a" providerId="LiveId" clId="{53A63278-EA06-4B63-A741-E71DFAEADEEE}" dt="2018-06-20T09:21:22.146" v="36" actId="1076"/>
        <pc:sldMkLst>
          <pc:docMk/>
          <pc:sldMk cId="3149600509" sldId="435"/>
        </pc:sldMkLst>
        <pc:spChg chg="del">
          <ac:chgData name="Artem Artem" userId="8c4d41ad2ef5b40a" providerId="LiveId" clId="{53A63278-EA06-4B63-A741-E71DFAEADEEE}" dt="2018-06-20T09:20:49.402" v="0" actId="478"/>
          <ac:spMkLst>
            <pc:docMk/>
            <pc:sldMk cId="3149600509" sldId="435"/>
            <ac:spMk id="49" creationId="{D9AC40DC-938C-4441-A282-1490BD4F4519}"/>
          </ac:spMkLst>
        </pc:spChg>
        <pc:spChg chg="mod">
          <ac:chgData name="Artem Artem" userId="8c4d41ad2ef5b40a" providerId="LiveId" clId="{53A63278-EA06-4B63-A741-E71DFAEADEEE}" dt="2018-06-20T09:21:22.146" v="36" actId="1076"/>
          <ac:spMkLst>
            <pc:docMk/>
            <pc:sldMk cId="3149600509" sldId="435"/>
            <ac:spMk id="50" creationId="{EF1403B0-36F3-4161-A1F5-92FC0A7946B2}"/>
          </ac:spMkLst>
        </pc:spChg>
        <pc:spChg chg="mod">
          <ac:chgData name="Artem Artem" userId="8c4d41ad2ef5b40a" providerId="LiveId" clId="{53A63278-EA06-4B63-A741-E71DFAEADEEE}" dt="2018-06-20T09:21:22.146" v="36" actId="1076"/>
          <ac:spMkLst>
            <pc:docMk/>
            <pc:sldMk cId="3149600509" sldId="435"/>
            <ac:spMk id="51" creationId="{36CC6409-FF07-4C50-BC92-694394B241A0}"/>
          </ac:spMkLst>
        </pc:spChg>
        <pc:spChg chg="mod">
          <ac:chgData name="Artem Artem" userId="8c4d41ad2ef5b40a" providerId="LiveId" clId="{53A63278-EA06-4B63-A741-E71DFAEADEEE}" dt="2018-06-20T09:21:22.146" v="36" actId="1076"/>
          <ac:spMkLst>
            <pc:docMk/>
            <pc:sldMk cId="3149600509" sldId="435"/>
            <ac:spMk id="52" creationId="{B6EBA0D5-5EC4-4444-A4A7-430036A1D917}"/>
          </ac:spMkLst>
        </pc:spChg>
        <pc:spChg chg="mod">
          <ac:chgData name="Artem Artem" userId="8c4d41ad2ef5b40a" providerId="LiveId" clId="{53A63278-EA06-4B63-A741-E71DFAEADEEE}" dt="2018-06-20T09:21:22.146" v="36" actId="1076"/>
          <ac:spMkLst>
            <pc:docMk/>
            <pc:sldMk cId="3149600509" sldId="435"/>
            <ac:spMk id="53" creationId="{73C8B5D0-DC98-474D-BD9A-BBED8B89DCC4}"/>
          </ac:spMkLst>
        </pc:spChg>
        <pc:spChg chg="del">
          <ac:chgData name="Artem Artem" userId="8c4d41ad2ef5b40a" providerId="LiveId" clId="{53A63278-EA06-4B63-A741-E71DFAEADEEE}" dt="2018-06-20T09:20:49.402" v="0" actId="478"/>
          <ac:spMkLst>
            <pc:docMk/>
            <pc:sldMk cId="3149600509" sldId="435"/>
            <ac:spMk id="54" creationId="{B164FC6D-42F7-45BB-A35B-65162ACFB201}"/>
          </ac:spMkLst>
        </pc:spChg>
        <pc:spChg chg="mod">
          <ac:chgData name="Artem Artem" userId="8c4d41ad2ef5b40a" providerId="LiveId" clId="{53A63278-EA06-4B63-A741-E71DFAEADEEE}" dt="2018-06-20T09:21:13.151" v="35" actId="14100"/>
          <ac:spMkLst>
            <pc:docMk/>
            <pc:sldMk cId="3149600509" sldId="435"/>
            <ac:spMk id="58" creationId="{03409F61-44A4-458E-9C45-D2E71BE0D79C}"/>
          </ac:spMkLst>
        </pc:spChg>
        <pc:spChg chg="mod">
          <ac:chgData name="Artem Artem" userId="8c4d41ad2ef5b40a" providerId="LiveId" clId="{53A63278-EA06-4B63-A741-E71DFAEADEEE}" dt="2018-06-20T09:21:06.210" v="34" actId="1038"/>
          <ac:spMkLst>
            <pc:docMk/>
            <pc:sldMk cId="3149600509" sldId="435"/>
            <ac:spMk id="59" creationId="{4BB82913-CCA8-4D2A-A09B-BC6826F797A5}"/>
          </ac:spMkLst>
        </pc:spChg>
        <pc:spChg chg="mod">
          <ac:chgData name="Artem Artem" userId="8c4d41ad2ef5b40a" providerId="LiveId" clId="{53A63278-EA06-4B63-A741-E71DFAEADEEE}" dt="2018-06-20T09:21:06.210" v="34" actId="1038"/>
          <ac:spMkLst>
            <pc:docMk/>
            <pc:sldMk cId="3149600509" sldId="435"/>
            <ac:spMk id="60" creationId="{3C5AEF32-72F5-4FAC-8979-5CB977917F54}"/>
          </ac:spMkLst>
        </pc:spChg>
        <pc:spChg chg="mod">
          <ac:chgData name="Artem Artem" userId="8c4d41ad2ef5b40a" providerId="LiveId" clId="{53A63278-EA06-4B63-A741-E71DFAEADEEE}" dt="2018-06-20T09:21:06.210" v="34" actId="1038"/>
          <ac:spMkLst>
            <pc:docMk/>
            <pc:sldMk cId="3149600509" sldId="435"/>
            <ac:spMk id="61" creationId="{41BDA405-BEF1-4A40-BF88-7C1DC49553CC}"/>
          </ac:spMkLst>
        </pc:spChg>
        <pc:spChg chg="del">
          <ac:chgData name="Artem Artem" userId="8c4d41ad2ef5b40a" providerId="LiveId" clId="{53A63278-EA06-4B63-A741-E71DFAEADEEE}" dt="2018-06-20T09:20:49.402" v="0" actId="478"/>
          <ac:spMkLst>
            <pc:docMk/>
            <pc:sldMk cId="3149600509" sldId="435"/>
            <ac:spMk id="62" creationId="{25394B85-5FC8-4D6F-8781-2BF918803567}"/>
          </ac:spMkLst>
        </pc:spChg>
        <pc:spChg chg="del">
          <ac:chgData name="Artem Artem" userId="8c4d41ad2ef5b40a" providerId="LiveId" clId="{53A63278-EA06-4B63-A741-E71DFAEADEEE}" dt="2018-06-20T09:20:49.402" v="0" actId="478"/>
          <ac:spMkLst>
            <pc:docMk/>
            <pc:sldMk cId="3149600509" sldId="435"/>
            <ac:spMk id="63" creationId="{A6CF0025-3238-44AD-AB90-31A3914DD309}"/>
          </ac:spMkLst>
        </pc:spChg>
        <pc:spChg chg="mod">
          <ac:chgData name="Artem Artem" userId="8c4d41ad2ef5b40a" providerId="LiveId" clId="{53A63278-EA06-4B63-A741-E71DFAEADEEE}" dt="2018-06-20T09:21:06.210" v="34" actId="1038"/>
          <ac:spMkLst>
            <pc:docMk/>
            <pc:sldMk cId="3149600509" sldId="435"/>
            <ac:spMk id="67" creationId="{03DFC461-C934-4903-BAA2-2FA1FE10018F}"/>
          </ac:spMkLst>
        </pc:spChg>
      </pc:sldChg>
    </pc:docChg>
  </pc:docChgLst>
  <pc:docChgLst>
    <pc:chgData name="Artem Artem" userId="8c4d41ad2ef5b40a" providerId="LiveId" clId="{4E2FCCC0-159F-4DD1-BDE9-3B5D5FCD4097}"/>
    <pc:docChg chg="undo redo custSel addSld delSld modSld sldOrd modSection">
      <pc:chgData name="Artem Artem" userId="8c4d41ad2ef5b40a" providerId="LiveId" clId="{4E2FCCC0-159F-4DD1-BDE9-3B5D5FCD4097}" dt="2018-06-18T16:39:40.445" v="4910" actId="6549"/>
      <pc:docMkLst>
        <pc:docMk/>
      </pc:docMkLst>
      <pc:sldChg chg="delSp modSp">
        <pc:chgData name="Artem Artem" userId="8c4d41ad2ef5b40a" providerId="LiveId" clId="{4E2FCCC0-159F-4DD1-BDE9-3B5D5FCD4097}" dt="2018-06-18T16:39:40.445" v="4910" actId="6549"/>
        <pc:sldMkLst>
          <pc:docMk/>
          <pc:sldMk cId="1304199480" sldId="430"/>
        </pc:sldMkLst>
        <pc:spChg chg="mod">
          <ac:chgData name="Artem Artem" userId="8c4d41ad2ef5b40a" providerId="LiveId" clId="{4E2FCCC0-159F-4DD1-BDE9-3B5D5FCD4097}" dt="2018-06-11T22:27:10.671" v="2339" actId="113"/>
          <ac:spMkLst>
            <pc:docMk/>
            <pc:sldMk cId="1304199480" sldId="430"/>
            <ac:spMk id="2" creationId="{00000000-0000-0000-0000-000000000000}"/>
          </ac:spMkLst>
        </pc:spChg>
        <pc:spChg chg="mod">
          <ac:chgData name="Artem Artem" userId="8c4d41ad2ef5b40a" providerId="LiveId" clId="{4E2FCCC0-159F-4DD1-BDE9-3B5D5FCD4097}" dt="2018-06-18T16:39:40.445" v="4910" actId="6549"/>
          <ac:spMkLst>
            <pc:docMk/>
            <pc:sldMk cId="1304199480" sldId="430"/>
            <ac:spMk id="4" creationId="{00000000-0000-0000-0000-000000000000}"/>
          </ac:spMkLst>
        </pc:spChg>
        <pc:spChg chg="mod">
          <ac:chgData name="Artem Artem" userId="8c4d41ad2ef5b40a" providerId="LiveId" clId="{4E2FCCC0-159F-4DD1-BDE9-3B5D5FCD4097}" dt="2018-06-11T23:00:37.104" v="2352" actId="1076"/>
          <ac:spMkLst>
            <pc:docMk/>
            <pc:sldMk cId="1304199480" sldId="430"/>
            <ac:spMk id="9" creationId="{00000000-0000-0000-0000-000000000000}"/>
          </ac:spMkLst>
        </pc:spChg>
        <pc:spChg chg="del mod">
          <ac:chgData name="Artem Artem" userId="8c4d41ad2ef5b40a" providerId="LiveId" clId="{4E2FCCC0-159F-4DD1-BDE9-3B5D5FCD4097}" dt="2018-06-11T22:18:51.182" v="2127" actId="478"/>
          <ac:spMkLst>
            <pc:docMk/>
            <pc:sldMk cId="1304199480" sldId="430"/>
            <ac:spMk id="11" creationId="{00000000-0000-0000-0000-000000000000}"/>
          </ac:spMkLst>
        </pc:spChg>
      </pc:sldChg>
      <pc:sldChg chg="addSp delSp modSp add">
        <pc:chgData name="Artem Artem" userId="8c4d41ad2ef5b40a" providerId="LiveId" clId="{4E2FCCC0-159F-4DD1-BDE9-3B5D5FCD4097}" dt="2018-06-18T16:35:56.888" v="4877" actId="20577"/>
        <pc:sldMkLst>
          <pc:docMk/>
          <pc:sldMk cId="3149600509" sldId="435"/>
        </pc:sldMkLst>
        <pc:spChg chg="del mod">
          <ac:chgData name="Artem Artem" userId="8c4d41ad2ef5b40a" providerId="LiveId" clId="{4E2FCCC0-159F-4DD1-BDE9-3B5D5FCD4097}" dt="2018-06-11T19:12:42.427" v="79" actId="478"/>
          <ac:spMkLst>
            <pc:docMk/>
            <pc:sldMk cId="3149600509" sldId="435"/>
            <ac:spMk id="2" creationId="{8020DE23-7B1D-4716-92E7-270B871BAF14}"/>
          </ac:spMkLst>
        </pc:spChg>
        <pc:spChg chg="add del">
          <ac:chgData name="Artem Artem" userId="8c4d41ad2ef5b40a" providerId="LiveId" clId="{4E2FCCC0-159F-4DD1-BDE9-3B5D5FCD4097}" dt="2018-06-11T19:12:39.209" v="77"/>
          <ac:spMkLst>
            <pc:docMk/>
            <pc:sldMk cId="3149600509" sldId="435"/>
            <ac:spMk id="3" creationId="{08736B61-4BA3-44D0-8442-11865029FADA}"/>
          </ac:spMkLst>
        </pc:spChg>
        <pc:spChg chg="add del mod">
          <ac:chgData name="Artem Artem" userId="8c4d41ad2ef5b40a" providerId="LiveId" clId="{4E2FCCC0-159F-4DD1-BDE9-3B5D5FCD4097}" dt="2018-06-11T19:12:43.879" v="80" actId="478"/>
          <ac:spMkLst>
            <pc:docMk/>
            <pc:sldMk cId="3149600509" sldId="435"/>
            <ac:spMk id="5" creationId="{119E2AAE-A0C5-49A3-8CFA-6B5A05AE43F7}"/>
          </ac:spMkLst>
        </pc:spChg>
        <pc:spChg chg="add del">
          <ac:chgData name="Artem Artem" userId="8c4d41ad2ef5b40a" providerId="LiveId" clId="{4E2FCCC0-159F-4DD1-BDE9-3B5D5FCD4097}" dt="2018-06-11T19:37:19.920" v="1015" actId="478"/>
          <ac:spMkLst>
            <pc:docMk/>
            <pc:sldMk cId="3149600509" sldId="435"/>
            <ac:spMk id="6" creationId="{E809BE73-A1EA-48D8-AB36-39487D2A598F}"/>
          </ac:spMkLst>
        </pc:spChg>
        <pc:spChg chg="add mod">
          <ac:chgData name="Artem Artem" userId="8c4d41ad2ef5b40a" providerId="LiveId" clId="{4E2FCCC0-159F-4DD1-BDE9-3B5D5FCD4097}" dt="2018-06-11T19:37:30.404" v="1022" actId="122"/>
          <ac:spMkLst>
            <pc:docMk/>
            <pc:sldMk cId="3149600509" sldId="435"/>
            <ac:spMk id="7" creationId="{05B5FDA4-2461-4B2B-9E9D-2B5EBE42EF14}"/>
          </ac:spMkLst>
        </pc:spChg>
        <pc:spChg chg="add">
          <ac:chgData name="Artem Artem" userId="8c4d41ad2ef5b40a" providerId="LiveId" clId="{4E2FCCC0-159F-4DD1-BDE9-3B5D5FCD4097}" dt="2018-06-11T19:12:54.344" v="81"/>
          <ac:spMkLst>
            <pc:docMk/>
            <pc:sldMk cId="3149600509" sldId="435"/>
            <ac:spMk id="8" creationId="{FEC7CF21-9B14-4527-A11F-DB62066EB2D7}"/>
          </ac:spMkLst>
        </pc:spChg>
        <pc:spChg chg="add">
          <ac:chgData name="Artem Artem" userId="8c4d41ad2ef5b40a" providerId="LiveId" clId="{4E2FCCC0-159F-4DD1-BDE9-3B5D5FCD4097}" dt="2018-06-11T19:12:54.344" v="81"/>
          <ac:spMkLst>
            <pc:docMk/>
            <pc:sldMk cId="3149600509" sldId="435"/>
            <ac:spMk id="9" creationId="{502CE39F-556B-4092-88F6-A602C9FA1D5F}"/>
          </ac:spMkLst>
        </pc:spChg>
        <pc:spChg chg="add del mod">
          <ac:chgData name="Artem Artem" userId="8c4d41ad2ef5b40a" providerId="LiveId" clId="{4E2FCCC0-159F-4DD1-BDE9-3B5D5FCD4097}" dt="2018-06-11T19:19:41.564" v="387" actId="478"/>
          <ac:spMkLst>
            <pc:docMk/>
            <pc:sldMk cId="3149600509" sldId="435"/>
            <ac:spMk id="20" creationId="{B7AAC487-6862-41B6-8D9F-596E8919F280}"/>
          </ac:spMkLst>
        </pc:spChg>
        <pc:spChg chg="add del mod">
          <ac:chgData name="Artem Artem" userId="8c4d41ad2ef5b40a" providerId="LiveId" clId="{4E2FCCC0-159F-4DD1-BDE9-3B5D5FCD4097}" dt="2018-06-11T19:19:41.564" v="387" actId="478"/>
          <ac:spMkLst>
            <pc:docMk/>
            <pc:sldMk cId="3149600509" sldId="435"/>
            <ac:spMk id="21" creationId="{C8BADCA7-713D-421E-95E7-D7D31C341E59}"/>
          </ac:spMkLst>
        </pc:spChg>
        <pc:spChg chg="add del mod">
          <ac:chgData name="Artem Artem" userId="8c4d41ad2ef5b40a" providerId="LiveId" clId="{4E2FCCC0-159F-4DD1-BDE9-3B5D5FCD4097}" dt="2018-06-11T19:19:41.564" v="387" actId="478"/>
          <ac:spMkLst>
            <pc:docMk/>
            <pc:sldMk cId="3149600509" sldId="435"/>
            <ac:spMk id="22" creationId="{4012427D-D6B7-4926-B4CA-E0CE37770F11}"/>
          </ac:spMkLst>
        </pc:spChg>
        <pc:spChg chg="add mod">
          <ac:chgData name="Artem Artem" userId="8c4d41ad2ef5b40a" providerId="LiveId" clId="{4E2FCCC0-159F-4DD1-BDE9-3B5D5FCD4097}" dt="2018-06-11T20:43:15.438" v="1922" actId="1076"/>
          <ac:spMkLst>
            <pc:docMk/>
            <pc:sldMk cId="3149600509" sldId="435"/>
            <ac:spMk id="23" creationId="{CE48475D-362F-4822-9FB1-FC2785F2AE44}"/>
          </ac:spMkLst>
        </pc:spChg>
        <pc:spChg chg="add mod">
          <ac:chgData name="Artem Artem" userId="8c4d41ad2ef5b40a" providerId="LiveId" clId="{4E2FCCC0-159F-4DD1-BDE9-3B5D5FCD4097}" dt="2018-06-11T20:43:15.438" v="1922" actId="1076"/>
          <ac:spMkLst>
            <pc:docMk/>
            <pc:sldMk cId="3149600509" sldId="435"/>
            <ac:spMk id="24" creationId="{F0C5C182-FFEC-48FA-9877-080B32AB8A1F}"/>
          </ac:spMkLst>
        </pc:spChg>
        <pc:spChg chg="add mod">
          <ac:chgData name="Artem Artem" userId="8c4d41ad2ef5b40a" providerId="LiveId" clId="{4E2FCCC0-159F-4DD1-BDE9-3B5D5FCD4097}" dt="2018-06-11T20:43:15.438" v="1922" actId="1076"/>
          <ac:spMkLst>
            <pc:docMk/>
            <pc:sldMk cId="3149600509" sldId="435"/>
            <ac:spMk id="25" creationId="{CCAC5DC0-FD9B-413E-939E-0E7D92EF5422}"/>
          </ac:spMkLst>
        </pc:spChg>
        <pc:spChg chg="add del">
          <ac:chgData name="Artem Artem" userId="8c4d41ad2ef5b40a" providerId="LiveId" clId="{4E2FCCC0-159F-4DD1-BDE9-3B5D5FCD4097}" dt="2018-06-11T19:21:05.115" v="405"/>
          <ac:spMkLst>
            <pc:docMk/>
            <pc:sldMk cId="3149600509" sldId="435"/>
            <ac:spMk id="26" creationId="{DF2E4067-7D53-4F5F-93B9-FA9152864030}"/>
          </ac:spMkLst>
        </pc:spChg>
        <pc:spChg chg="add del">
          <ac:chgData name="Artem Artem" userId="8c4d41ad2ef5b40a" providerId="LiveId" clId="{4E2FCCC0-159F-4DD1-BDE9-3B5D5FCD4097}" dt="2018-06-11T19:21:05.115" v="405"/>
          <ac:spMkLst>
            <pc:docMk/>
            <pc:sldMk cId="3149600509" sldId="435"/>
            <ac:spMk id="27" creationId="{B99F1648-F133-48E8-AAB8-B3870E8F15BB}"/>
          </ac:spMkLst>
        </pc:spChg>
        <pc:spChg chg="add del mod">
          <ac:chgData name="Artem Artem" userId="8c4d41ad2ef5b40a" providerId="LiveId" clId="{4E2FCCC0-159F-4DD1-BDE9-3B5D5FCD4097}" dt="2018-06-11T19:21:05.115" v="405"/>
          <ac:spMkLst>
            <pc:docMk/>
            <pc:sldMk cId="3149600509" sldId="435"/>
            <ac:spMk id="28" creationId="{B53B7E8E-32BF-4CE3-A8A4-0AC296F2DCB3}"/>
          </ac:spMkLst>
        </pc:spChg>
        <pc:spChg chg="add mod">
          <ac:chgData name="Artem Artem" userId="8c4d41ad2ef5b40a" providerId="LiveId" clId="{4E2FCCC0-159F-4DD1-BDE9-3B5D5FCD4097}" dt="2018-06-11T20:41:22.883" v="1874" actId="1076"/>
          <ac:spMkLst>
            <pc:docMk/>
            <pc:sldMk cId="3149600509" sldId="435"/>
            <ac:spMk id="29" creationId="{B307F37B-F7AA-4AC1-9BA2-2210C6153701}"/>
          </ac:spMkLst>
        </pc:spChg>
        <pc:spChg chg="add mod">
          <ac:chgData name="Artem Artem" userId="8c4d41ad2ef5b40a" providerId="LiveId" clId="{4E2FCCC0-159F-4DD1-BDE9-3B5D5FCD4097}" dt="2018-06-11T20:41:22.883" v="1874" actId="1076"/>
          <ac:spMkLst>
            <pc:docMk/>
            <pc:sldMk cId="3149600509" sldId="435"/>
            <ac:spMk id="30" creationId="{28ECEF7F-EE39-4B0E-A256-5C0FFD226518}"/>
          </ac:spMkLst>
        </pc:spChg>
        <pc:spChg chg="add mod">
          <ac:chgData name="Artem Artem" userId="8c4d41ad2ef5b40a" providerId="LiveId" clId="{4E2FCCC0-159F-4DD1-BDE9-3B5D5FCD4097}" dt="2018-06-11T20:41:22.883" v="1874" actId="1076"/>
          <ac:spMkLst>
            <pc:docMk/>
            <pc:sldMk cId="3149600509" sldId="435"/>
            <ac:spMk id="31" creationId="{46B9F5DA-D952-4BA4-A768-1C1E0F566795}"/>
          </ac:spMkLst>
        </pc:spChg>
        <pc:spChg chg="add mod">
          <ac:chgData name="Artem Artem" userId="8c4d41ad2ef5b40a" providerId="LiveId" clId="{4E2FCCC0-159F-4DD1-BDE9-3B5D5FCD4097}" dt="2018-06-11T22:07:05.032" v="1942" actId="1038"/>
          <ac:spMkLst>
            <pc:docMk/>
            <pc:sldMk cId="3149600509" sldId="435"/>
            <ac:spMk id="32" creationId="{004E05A9-CC3A-4E4A-BF0D-A1A69C6D96ED}"/>
          </ac:spMkLst>
        </pc:spChg>
        <pc:spChg chg="add mod">
          <ac:chgData name="Artem Artem" userId="8c4d41ad2ef5b40a" providerId="LiveId" clId="{4E2FCCC0-159F-4DD1-BDE9-3B5D5FCD4097}" dt="2018-06-11T22:07:05.032" v="1942" actId="1038"/>
          <ac:spMkLst>
            <pc:docMk/>
            <pc:sldMk cId="3149600509" sldId="435"/>
            <ac:spMk id="33" creationId="{957DEC3F-27EF-4295-A29D-2DC7438B34AE}"/>
          </ac:spMkLst>
        </pc:spChg>
        <pc:spChg chg="add mod">
          <ac:chgData name="Artem Artem" userId="8c4d41ad2ef5b40a" providerId="LiveId" clId="{4E2FCCC0-159F-4DD1-BDE9-3B5D5FCD4097}" dt="2018-06-11T22:07:05.032" v="1942" actId="1038"/>
          <ac:spMkLst>
            <pc:docMk/>
            <pc:sldMk cId="3149600509" sldId="435"/>
            <ac:spMk id="34" creationId="{C9FB5C17-0428-4740-8E90-4A77109B3919}"/>
          </ac:spMkLst>
        </pc:spChg>
        <pc:spChg chg="add del">
          <ac:chgData name="Artem Artem" userId="8c4d41ad2ef5b40a" providerId="LiveId" clId="{4E2FCCC0-159F-4DD1-BDE9-3B5D5FCD4097}" dt="2018-06-11T19:22:05.500" v="422"/>
          <ac:spMkLst>
            <pc:docMk/>
            <pc:sldMk cId="3149600509" sldId="435"/>
            <ac:spMk id="35" creationId="{A2152FB5-A7ED-4549-A5A7-50F676B002B8}"/>
          </ac:spMkLst>
        </pc:spChg>
        <pc:spChg chg="add del">
          <ac:chgData name="Artem Artem" userId="8c4d41ad2ef5b40a" providerId="LiveId" clId="{4E2FCCC0-159F-4DD1-BDE9-3B5D5FCD4097}" dt="2018-06-11T19:22:05.500" v="422"/>
          <ac:spMkLst>
            <pc:docMk/>
            <pc:sldMk cId="3149600509" sldId="435"/>
            <ac:spMk id="36" creationId="{B0CD0FE4-E401-4C46-B357-10DF774A5BE8}"/>
          </ac:spMkLst>
        </pc:spChg>
        <pc:spChg chg="add del">
          <ac:chgData name="Artem Artem" userId="8c4d41ad2ef5b40a" providerId="LiveId" clId="{4E2FCCC0-159F-4DD1-BDE9-3B5D5FCD4097}" dt="2018-06-11T19:22:05.500" v="422"/>
          <ac:spMkLst>
            <pc:docMk/>
            <pc:sldMk cId="3149600509" sldId="435"/>
            <ac:spMk id="37" creationId="{D2CBABF8-CE2A-4A35-A34B-9B2988EDB49C}"/>
          </ac:spMkLst>
        </pc:spChg>
        <pc:spChg chg="add mod">
          <ac:chgData name="Artem Artem" userId="8c4d41ad2ef5b40a" providerId="LiveId" clId="{4E2FCCC0-159F-4DD1-BDE9-3B5D5FCD4097}" dt="2018-06-17T23:14:33.891" v="4812" actId="1076"/>
          <ac:spMkLst>
            <pc:docMk/>
            <pc:sldMk cId="3149600509" sldId="435"/>
            <ac:spMk id="38" creationId="{DB26025D-461F-458E-9BE2-46AFF9BFB4C3}"/>
          </ac:spMkLst>
        </pc:spChg>
        <pc:spChg chg="add mod">
          <ac:chgData name="Artem Artem" userId="8c4d41ad2ef5b40a" providerId="LiveId" clId="{4E2FCCC0-159F-4DD1-BDE9-3B5D5FCD4097}" dt="2018-06-17T23:14:33.891" v="4812" actId="1076"/>
          <ac:spMkLst>
            <pc:docMk/>
            <pc:sldMk cId="3149600509" sldId="435"/>
            <ac:spMk id="39" creationId="{762704A4-CFDB-4FE2-B615-0FAD8FFA51EA}"/>
          </ac:spMkLst>
        </pc:spChg>
        <pc:spChg chg="add mod">
          <ac:chgData name="Artem Artem" userId="8c4d41ad2ef5b40a" providerId="LiveId" clId="{4E2FCCC0-159F-4DD1-BDE9-3B5D5FCD4097}" dt="2018-06-17T23:14:33.891" v="4812" actId="1076"/>
          <ac:spMkLst>
            <pc:docMk/>
            <pc:sldMk cId="3149600509" sldId="435"/>
            <ac:spMk id="40" creationId="{53BA248D-9893-483C-BC61-5952D1DAB474}"/>
          </ac:spMkLst>
        </pc:spChg>
        <pc:spChg chg="add mod">
          <ac:chgData name="Artem Artem" userId="8c4d41ad2ef5b40a" providerId="LiveId" clId="{4E2FCCC0-159F-4DD1-BDE9-3B5D5FCD4097}" dt="2018-06-11T20:43:07.775" v="1921" actId="1076"/>
          <ac:spMkLst>
            <pc:docMk/>
            <pc:sldMk cId="3149600509" sldId="435"/>
            <ac:spMk id="41" creationId="{E54862D3-C874-4623-AC5D-A5061D203A79}"/>
          </ac:spMkLst>
        </pc:spChg>
        <pc:spChg chg="add mod">
          <ac:chgData name="Artem Artem" userId="8c4d41ad2ef5b40a" providerId="LiveId" clId="{4E2FCCC0-159F-4DD1-BDE9-3B5D5FCD4097}" dt="2018-06-11T20:43:07.775" v="1921" actId="1076"/>
          <ac:spMkLst>
            <pc:docMk/>
            <pc:sldMk cId="3149600509" sldId="435"/>
            <ac:spMk id="42" creationId="{FF2B1640-091A-467B-9132-F9DA3B3F8EF3}"/>
          </ac:spMkLst>
        </pc:spChg>
        <pc:spChg chg="add mod">
          <ac:chgData name="Artem Artem" userId="8c4d41ad2ef5b40a" providerId="LiveId" clId="{4E2FCCC0-159F-4DD1-BDE9-3B5D5FCD4097}" dt="2018-06-11T20:43:07.775" v="1921" actId="1076"/>
          <ac:spMkLst>
            <pc:docMk/>
            <pc:sldMk cId="3149600509" sldId="435"/>
            <ac:spMk id="43" creationId="{6304222F-D24D-48AD-BFF8-0FD5A5CC9ADF}"/>
          </ac:spMkLst>
        </pc:spChg>
        <pc:spChg chg="add mod">
          <ac:chgData name="Artem Artem" userId="8c4d41ad2ef5b40a" providerId="LiveId" clId="{4E2FCCC0-159F-4DD1-BDE9-3B5D5FCD4097}" dt="2018-06-11T20:43:32.116" v="1923" actId="20577"/>
          <ac:spMkLst>
            <pc:docMk/>
            <pc:sldMk cId="3149600509" sldId="435"/>
            <ac:spMk id="44" creationId="{A1D00DC6-82D1-4A4F-B35D-0E986936AC44}"/>
          </ac:spMkLst>
        </pc:spChg>
        <pc:spChg chg="add mod">
          <ac:chgData name="Artem Artem" userId="8c4d41ad2ef5b40a" providerId="LiveId" clId="{4E2FCCC0-159F-4DD1-BDE9-3B5D5FCD4097}" dt="2018-06-11T22:06:58.902" v="1939" actId="14100"/>
          <ac:spMkLst>
            <pc:docMk/>
            <pc:sldMk cId="3149600509" sldId="435"/>
            <ac:spMk id="45" creationId="{B7EF5F1A-1537-4A10-933F-D3E3BBDBF195}"/>
          </ac:spMkLst>
        </pc:spChg>
        <pc:spChg chg="add mod">
          <ac:chgData name="Artem Artem" userId="8c4d41ad2ef5b40a" providerId="LiveId" clId="{4E2FCCC0-159F-4DD1-BDE9-3B5D5FCD4097}" dt="2018-06-18T16:34:06.494" v="4847" actId="20577"/>
          <ac:spMkLst>
            <pc:docMk/>
            <pc:sldMk cId="3149600509" sldId="435"/>
            <ac:spMk id="46" creationId="{7B92E125-1E17-4CF5-8143-EBC38E53699E}"/>
          </ac:spMkLst>
        </pc:spChg>
        <pc:spChg chg="add mod">
          <ac:chgData name="Artem Artem" userId="8c4d41ad2ef5b40a" providerId="LiveId" clId="{4E2FCCC0-159F-4DD1-BDE9-3B5D5FCD4097}" dt="2018-06-17T23:13:48.049" v="4805" actId="14100"/>
          <ac:spMkLst>
            <pc:docMk/>
            <pc:sldMk cId="3149600509" sldId="435"/>
            <ac:spMk id="47" creationId="{3D3A766C-09AA-4C47-98FF-30AFBDC23E0A}"/>
          </ac:spMkLst>
        </pc:spChg>
        <pc:spChg chg="add mod">
          <ac:chgData name="Artem Artem" userId="8c4d41ad2ef5b40a" providerId="LiveId" clId="{4E2FCCC0-159F-4DD1-BDE9-3B5D5FCD4097}" dt="2018-06-17T23:13:10.367" v="4794" actId="1038"/>
          <ac:spMkLst>
            <pc:docMk/>
            <pc:sldMk cId="3149600509" sldId="435"/>
            <ac:spMk id="48" creationId="{A5C516F3-8856-47B2-ADBA-F21D60C14275}"/>
          </ac:spMkLst>
        </pc:spChg>
        <pc:spChg chg="add mod">
          <ac:chgData name="Artem Artem" userId="8c4d41ad2ef5b40a" providerId="LiveId" clId="{4E2FCCC0-159F-4DD1-BDE9-3B5D5FCD4097}" dt="2018-06-17T23:16:51.402" v="4837" actId="6549"/>
          <ac:spMkLst>
            <pc:docMk/>
            <pc:sldMk cId="3149600509" sldId="435"/>
            <ac:spMk id="49" creationId="{D9AC40DC-938C-4441-A282-1490BD4F4519}"/>
          </ac:spMkLst>
        </pc:spChg>
        <pc:spChg chg="add del mod ord">
          <ac:chgData name="Artem Artem" userId="8c4d41ad2ef5b40a" providerId="LiveId" clId="{4E2FCCC0-159F-4DD1-BDE9-3B5D5FCD4097}" dt="2018-06-11T19:37:24.067" v="1021" actId="478"/>
          <ac:spMkLst>
            <pc:docMk/>
            <pc:sldMk cId="3149600509" sldId="435"/>
            <ac:spMk id="49" creationId="{5F9BEBBF-F8F9-4C91-A322-19876790D343}"/>
          </ac:spMkLst>
        </pc:spChg>
        <pc:spChg chg="add mod">
          <ac:chgData name="Artem Artem" userId="8c4d41ad2ef5b40a" providerId="LiveId" clId="{4E2FCCC0-159F-4DD1-BDE9-3B5D5FCD4097}" dt="2018-06-17T23:14:26.600" v="4811" actId="1076"/>
          <ac:spMkLst>
            <pc:docMk/>
            <pc:sldMk cId="3149600509" sldId="435"/>
            <ac:spMk id="50" creationId="{EF1403B0-36F3-4161-A1F5-92FC0A7946B2}"/>
          </ac:spMkLst>
        </pc:spChg>
        <pc:spChg chg="add mod">
          <ac:chgData name="Artem Artem" userId="8c4d41ad2ef5b40a" providerId="LiveId" clId="{4E2FCCC0-159F-4DD1-BDE9-3B5D5FCD4097}" dt="2018-06-17T23:14:26.600" v="4811" actId="1076"/>
          <ac:spMkLst>
            <pc:docMk/>
            <pc:sldMk cId="3149600509" sldId="435"/>
            <ac:spMk id="51" creationId="{36CC6409-FF07-4C50-BC92-694394B241A0}"/>
          </ac:spMkLst>
        </pc:spChg>
        <pc:spChg chg="add mod">
          <ac:chgData name="Artem Artem" userId="8c4d41ad2ef5b40a" providerId="LiveId" clId="{4E2FCCC0-159F-4DD1-BDE9-3B5D5FCD4097}" dt="2018-06-17T23:14:26.600" v="4811" actId="1076"/>
          <ac:spMkLst>
            <pc:docMk/>
            <pc:sldMk cId="3149600509" sldId="435"/>
            <ac:spMk id="52" creationId="{B6EBA0D5-5EC4-4444-A4A7-430036A1D917}"/>
          </ac:spMkLst>
        </pc:spChg>
        <pc:spChg chg="add mod">
          <ac:chgData name="Artem Artem" userId="8c4d41ad2ef5b40a" providerId="LiveId" clId="{4E2FCCC0-159F-4DD1-BDE9-3B5D5FCD4097}" dt="2018-06-17T23:13:14.081" v="4797" actId="1038"/>
          <ac:spMkLst>
            <pc:docMk/>
            <pc:sldMk cId="3149600509" sldId="435"/>
            <ac:spMk id="53" creationId="{73C8B5D0-DC98-474D-BD9A-BBED8B89DCC4}"/>
          </ac:spMkLst>
        </pc:spChg>
        <pc:spChg chg="add del mod">
          <ac:chgData name="Artem Artem" userId="8c4d41ad2ef5b40a" providerId="LiveId" clId="{4E2FCCC0-159F-4DD1-BDE9-3B5D5FCD4097}" dt="2018-06-11T19:46:54.326" v="1081"/>
          <ac:spMkLst>
            <pc:docMk/>
            <pc:sldMk cId="3149600509" sldId="435"/>
            <ac:spMk id="54" creationId="{61ECCDA0-7129-43C7-BCB2-CADEEC061119}"/>
          </ac:spMkLst>
        </pc:spChg>
        <pc:spChg chg="add mod">
          <ac:chgData name="Artem Artem" userId="8c4d41ad2ef5b40a" providerId="LiveId" clId="{4E2FCCC0-159F-4DD1-BDE9-3B5D5FCD4097}" dt="2018-06-18T16:35:29.555" v="4861" actId="1076"/>
          <ac:spMkLst>
            <pc:docMk/>
            <pc:sldMk cId="3149600509" sldId="435"/>
            <ac:spMk id="54" creationId="{B164FC6D-42F7-45BB-A35B-65162ACFB201}"/>
          </ac:spMkLst>
        </pc:spChg>
        <pc:spChg chg="add mod">
          <ac:chgData name="Artem Artem" userId="8c4d41ad2ef5b40a" providerId="LiveId" clId="{4E2FCCC0-159F-4DD1-BDE9-3B5D5FCD4097}" dt="2018-06-17T23:16:01.860" v="4824" actId="1076"/>
          <ac:spMkLst>
            <pc:docMk/>
            <pc:sldMk cId="3149600509" sldId="435"/>
            <ac:spMk id="55" creationId="{2F61E2D6-67E6-48D0-9E7B-D7A3C1587488}"/>
          </ac:spMkLst>
        </pc:spChg>
        <pc:spChg chg="add mod">
          <ac:chgData name="Artem Artem" userId="8c4d41ad2ef5b40a" providerId="LiveId" clId="{4E2FCCC0-159F-4DD1-BDE9-3B5D5FCD4097}" dt="2018-06-17T23:16:01.860" v="4824" actId="1076"/>
          <ac:spMkLst>
            <pc:docMk/>
            <pc:sldMk cId="3149600509" sldId="435"/>
            <ac:spMk id="56" creationId="{7E46E52F-0A13-426E-8DE1-17641820B366}"/>
          </ac:spMkLst>
        </pc:spChg>
        <pc:spChg chg="add mod">
          <ac:chgData name="Artem Artem" userId="8c4d41ad2ef5b40a" providerId="LiveId" clId="{4E2FCCC0-159F-4DD1-BDE9-3B5D5FCD4097}" dt="2018-06-17T23:16:01.860" v="4824" actId="1076"/>
          <ac:spMkLst>
            <pc:docMk/>
            <pc:sldMk cId="3149600509" sldId="435"/>
            <ac:spMk id="57" creationId="{A04689CB-AE8F-40B8-BEB8-CB21B08963BD}"/>
          </ac:spMkLst>
        </pc:spChg>
        <pc:spChg chg="add mod">
          <ac:chgData name="Artem Artem" userId="8c4d41ad2ef5b40a" providerId="LiveId" clId="{4E2FCCC0-159F-4DD1-BDE9-3B5D5FCD4097}" dt="2018-06-18T16:35:56.888" v="4877" actId="20577"/>
          <ac:spMkLst>
            <pc:docMk/>
            <pc:sldMk cId="3149600509" sldId="435"/>
            <ac:spMk id="58" creationId="{03409F61-44A4-458E-9C45-D2E71BE0D79C}"/>
          </ac:spMkLst>
        </pc:spChg>
        <pc:spChg chg="add mod">
          <ac:chgData name="Artem Artem" userId="8c4d41ad2ef5b40a" providerId="LiveId" clId="{4E2FCCC0-159F-4DD1-BDE9-3B5D5FCD4097}" dt="2018-06-17T23:14:41.797" v="4813" actId="1076"/>
          <ac:spMkLst>
            <pc:docMk/>
            <pc:sldMk cId="3149600509" sldId="435"/>
            <ac:spMk id="59" creationId="{4BB82913-CCA8-4D2A-A09B-BC6826F797A5}"/>
          </ac:spMkLst>
        </pc:spChg>
        <pc:spChg chg="add mod">
          <ac:chgData name="Artem Artem" userId="8c4d41ad2ef5b40a" providerId="LiveId" clId="{4E2FCCC0-159F-4DD1-BDE9-3B5D5FCD4097}" dt="2018-06-17T23:14:41.797" v="4813" actId="1076"/>
          <ac:spMkLst>
            <pc:docMk/>
            <pc:sldMk cId="3149600509" sldId="435"/>
            <ac:spMk id="60" creationId="{3C5AEF32-72F5-4FAC-8979-5CB977917F54}"/>
          </ac:spMkLst>
        </pc:spChg>
        <pc:spChg chg="add mod">
          <ac:chgData name="Artem Artem" userId="8c4d41ad2ef5b40a" providerId="LiveId" clId="{4E2FCCC0-159F-4DD1-BDE9-3B5D5FCD4097}" dt="2018-06-17T23:15:42.475" v="4823" actId="947"/>
          <ac:spMkLst>
            <pc:docMk/>
            <pc:sldMk cId="3149600509" sldId="435"/>
            <ac:spMk id="61" creationId="{41BDA405-BEF1-4A40-BF88-7C1DC49553CC}"/>
          </ac:spMkLst>
        </pc:spChg>
        <pc:spChg chg="add mod">
          <ac:chgData name="Artem Artem" userId="8c4d41ad2ef5b40a" providerId="LiveId" clId="{4E2FCCC0-159F-4DD1-BDE9-3B5D5FCD4097}" dt="2018-06-18T16:35:29.555" v="4861" actId="1076"/>
          <ac:spMkLst>
            <pc:docMk/>
            <pc:sldMk cId="3149600509" sldId="435"/>
            <ac:spMk id="62" creationId="{25394B85-5FC8-4D6F-8781-2BF918803567}"/>
          </ac:spMkLst>
        </pc:spChg>
        <pc:spChg chg="add del mod">
          <ac:chgData name="Artem Artem" userId="8c4d41ad2ef5b40a" providerId="LiveId" clId="{4E2FCCC0-159F-4DD1-BDE9-3B5D5FCD4097}" dt="2018-06-11T20:23:33.846" v="1486" actId="478"/>
          <ac:spMkLst>
            <pc:docMk/>
            <pc:sldMk cId="3149600509" sldId="435"/>
            <ac:spMk id="62" creationId="{357D1C5D-B158-4414-90FF-EDD2B900C5E2}"/>
          </ac:spMkLst>
        </pc:spChg>
        <pc:spChg chg="add mod">
          <ac:chgData name="Artem Artem" userId="8c4d41ad2ef5b40a" providerId="LiveId" clId="{4E2FCCC0-159F-4DD1-BDE9-3B5D5FCD4097}" dt="2018-06-18T16:35:29.555" v="4861" actId="1076"/>
          <ac:spMkLst>
            <pc:docMk/>
            <pc:sldMk cId="3149600509" sldId="435"/>
            <ac:spMk id="63" creationId="{A6CF0025-3238-44AD-AB90-31A3914DD309}"/>
          </ac:spMkLst>
        </pc:spChg>
        <pc:spChg chg="add del">
          <ac:chgData name="Artem Artem" userId="8c4d41ad2ef5b40a" providerId="LiveId" clId="{4E2FCCC0-159F-4DD1-BDE9-3B5D5FCD4097}" dt="2018-06-11T20:24:41.774" v="1494"/>
          <ac:spMkLst>
            <pc:docMk/>
            <pc:sldMk cId="3149600509" sldId="435"/>
            <ac:spMk id="66" creationId="{EFC20A76-B78F-42C4-BC5B-11970CAB3805}"/>
          </ac:spMkLst>
        </pc:spChg>
        <pc:spChg chg="add mod">
          <ac:chgData name="Artem Artem" userId="8c4d41ad2ef5b40a" providerId="LiveId" clId="{4E2FCCC0-159F-4DD1-BDE9-3B5D5FCD4097}" dt="2018-06-18T16:35:08.620" v="4860" actId="20577"/>
          <ac:spMkLst>
            <pc:docMk/>
            <pc:sldMk cId="3149600509" sldId="435"/>
            <ac:spMk id="67" creationId="{03DFC461-C934-4903-BAA2-2FA1FE10018F}"/>
          </ac:spMkLst>
        </pc:spChg>
        <pc:spChg chg="add del mod">
          <ac:chgData name="Artem Artem" userId="8c4d41ad2ef5b40a" providerId="LiveId" clId="{4E2FCCC0-159F-4DD1-BDE9-3B5D5FCD4097}" dt="2018-06-11T20:39:54.213" v="1854" actId="478"/>
          <ac:spMkLst>
            <pc:docMk/>
            <pc:sldMk cId="3149600509" sldId="435"/>
            <ac:spMk id="81" creationId="{188A90D2-B4AF-406F-9126-2C36F5E9CF0C}"/>
          </ac:spMkLst>
        </pc:spChg>
        <pc:cxnChg chg="add del mod">
          <ac:chgData name="Artem Artem" userId="8c4d41ad2ef5b40a" providerId="LiveId" clId="{4E2FCCC0-159F-4DD1-BDE9-3B5D5FCD4097}" dt="2018-06-11T20:36:18.900" v="1793" actId="478"/>
          <ac:cxnSpMkLst>
            <pc:docMk/>
            <pc:sldMk cId="3149600509" sldId="435"/>
            <ac:cxnSpMk id="10" creationId="{4A5A1767-0D1B-441D-ACBC-5B85CEA65C27}"/>
          </ac:cxnSpMkLst>
        </pc:cxnChg>
        <pc:cxnChg chg="add del mod">
          <ac:chgData name="Artem Artem" userId="8c4d41ad2ef5b40a" providerId="LiveId" clId="{4E2FCCC0-159F-4DD1-BDE9-3B5D5FCD4097}" dt="2018-06-11T19:15:02.373" v="151"/>
          <ac:cxnSpMkLst>
            <pc:docMk/>
            <pc:sldMk cId="3149600509" sldId="435"/>
            <ac:cxnSpMk id="12" creationId="{9BE21929-7FB1-4B5F-A2EC-994B7C5D990E}"/>
          </ac:cxnSpMkLst>
        </pc:cxnChg>
        <pc:cxnChg chg="add del mod">
          <ac:chgData name="Artem Artem" userId="8c4d41ad2ef5b40a" providerId="LiveId" clId="{4E2FCCC0-159F-4DD1-BDE9-3B5D5FCD4097}" dt="2018-06-11T20:21:08.840" v="1429" actId="478"/>
          <ac:cxnSpMkLst>
            <pc:docMk/>
            <pc:sldMk cId="3149600509" sldId="435"/>
            <ac:cxnSpMk id="13" creationId="{7A3C26CE-2AA7-4322-A69F-D03407F406C3}"/>
          </ac:cxnSpMkLst>
        </pc:cxnChg>
        <pc:cxnChg chg="add del mod">
          <ac:chgData name="Artem Artem" userId="8c4d41ad2ef5b40a" providerId="LiveId" clId="{4E2FCCC0-159F-4DD1-BDE9-3B5D5FCD4097}" dt="2018-06-11T20:35:59.141" v="1787" actId="478"/>
          <ac:cxnSpMkLst>
            <pc:docMk/>
            <pc:sldMk cId="3149600509" sldId="435"/>
            <ac:cxnSpMk id="14" creationId="{F89158E8-B25C-40B3-9B45-9915FC4DF2FE}"/>
          </ac:cxnSpMkLst>
        </pc:cxnChg>
        <pc:cxnChg chg="add mod">
          <ac:chgData name="Artem Artem" userId="8c4d41ad2ef5b40a" providerId="LiveId" clId="{4E2FCCC0-159F-4DD1-BDE9-3B5D5FCD4097}" dt="2018-06-17T23:14:09.900" v="4810" actId="14100"/>
          <ac:cxnSpMkLst>
            <pc:docMk/>
            <pc:sldMk cId="3149600509" sldId="435"/>
            <ac:cxnSpMk id="64" creationId="{86063215-EEF6-413E-85C6-43B357A26D82}"/>
          </ac:cxnSpMkLst>
        </pc:cxnChg>
        <pc:cxnChg chg="add mod">
          <ac:chgData name="Artem Artem" userId="8c4d41ad2ef5b40a" providerId="LiveId" clId="{4E2FCCC0-159F-4DD1-BDE9-3B5D5FCD4097}" dt="2018-06-17T23:14:05.960" v="4809" actId="14100"/>
          <ac:cxnSpMkLst>
            <pc:docMk/>
            <pc:sldMk cId="3149600509" sldId="435"/>
            <ac:cxnSpMk id="69" creationId="{5ECF78EF-0335-4322-89C6-E0D2ABBCA287}"/>
          </ac:cxnSpMkLst>
        </pc:cxnChg>
        <pc:cxnChg chg="add del mod">
          <ac:chgData name="Artem Artem" userId="8c4d41ad2ef5b40a" providerId="LiveId" clId="{4E2FCCC0-159F-4DD1-BDE9-3B5D5FCD4097}" dt="2018-06-11T20:36:42.475" v="1796" actId="11529"/>
          <ac:cxnSpMkLst>
            <pc:docMk/>
            <pc:sldMk cId="3149600509" sldId="435"/>
            <ac:cxnSpMk id="73" creationId="{968E0DB1-E608-4F26-ADA1-F743E1C0627F}"/>
          </ac:cxnSpMkLst>
        </pc:cxnChg>
        <pc:cxnChg chg="add mod">
          <ac:chgData name="Artem Artem" userId="8c4d41ad2ef5b40a" providerId="LiveId" clId="{4E2FCCC0-159F-4DD1-BDE9-3B5D5FCD4097}" dt="2018-06-17T23:13:58.137" v="4808" actId="1038"/>
          <ac:cxnSpMkLst>
            <pc:docMk/>
            <pc:sldMk cId="3149600509" sldId="435"/>
            <ac:cxnSpMk id="74" creationId="{78289245-1943-4C99-B594-E6EB2A1EADF1}"/>
          </ac:cxnSpMkLst>
        </pc:cxnChg>
      </pc:sldChg>
      <pc:sldChg chg="addSp delSp modSp add ord">
        <pc:chgData name="Artem Artem" userId="8c4d41ad2ef5b40a" providerId="LiveId" clId="{4E2FCCC0-159F-4DD1-BDE9-3B5D5FCD4097}" dt="2018-06-18T16:38:43.924" v="4908" actId="108"/>
        <pc:sldMkLst>
          <pc:docMk/>
          <pc:sldMk cId="1237797118" sldId="436"/>
        </pc:sldMkLst>
        <pc:spChg chg="mod">
          <ac:chgData name="Artem Artem" userId="8c4d41ad2ef5b40a" providerId="LiveId" clId="{4E2FCCC0-159F-4DD1-BDE9-3B5D5FCD4097}" dt="2018-06-12T17:24:56.592" v="3687" actId="6549"/>
          <ac:spMkLst>
            <pc:docMk/>
            <pc:sldMk cId="1237797118" sldId="436"/>
            <ac:spMk id="7" creationId="{05B5FDA4-2461-4B2B-9E9D-2B5EBE42EF14}"/>
          </ac:spMkLst>
        </pc:spChg>
        <pc:spChg chg="mod">
          <ac:chgData name="Artem Artem" userId="8c4d41ad2ef5b40a" providerId="LiveId" clId="{4E2FCCC0-159F-4DD1-BDE9-3B5D5FCD4097}" dt="2018-06-12T18:13:42.948" v="4707" actId="20577"/>
          <ac:spMkLst>
            <pc:docMk/>
            <pc:sldMk cId="1237797118" sldId="436"/>
            <ac:spMk id="9" creationId="{502CE39F-556B-4092-88F6-A602C9FA1D5F}"/>
          </ac:spMkLst>
        </pc:spChg>
        <pc:spChg chg="del">
          <ac:chgData name="Artem Artem" userId="8c4d41ad2ef5b40a" providerId="LiveId" clId="{4E2FCCC0-159F-4DD1-BDE9-3B5D5FCD4097}" dt="2018-06-12T16:24:30.438" v="2385" actId="478"/>
          <ac:spMkLst>
            <pc:docMk/>
            <pc:sldMk cId="1237797118" sldId="436"/>
            <ac:spMk id="23" creationId="{CE48475D-362F-4822-9FB1-FC2785F2AE44}"/>
          </ac:spMkLst>
        </pc:spChg>
        <pc:spChg chg="del">
          <ac:chgData name="Artem Artem" userId="8c4d41ad2ef5b40a" providerId="LiveId" clId="{4E2FCCC0-159F-4DD1-BDE9-3B5D5FCD4097}" dt="2018-06-12T16:24:30.438" v="2385" actId="478"/>
          <ac:spMkLst>
            <pc:docMk/>
            <pc:sldMk cId="1237797118" sldId="436"/>
            <ac:spMk id="24" creationId="{F0C5C182-FFEC-48FA-9877-080B32AB8A1F}"/>
          </ac:spMkLst>
        </pc:spChg>
        <pc:spChg chg="del">
          <ac:chgData name="Artem Artem" userId="8c4d41ad2ef5b40a" providerId="LiveId" clId="{4E2FCCC0-159F-4DD1-BDE9-3B5D5FCD4097}" dt="2018-06-12T16:24:30.438" v="2385" actId="478"/>
          <ac:spMkLst>
            <pc:docMk/>
            <pc:sldMk cId="1237797118" sldId="436"/>
            <ac:spMk id="25" creationId="{CCAC5DC0-FD9B-413E-939E-0E7D92EF5422}"/>
          </ac:spMkLst>
        </pc:spChg>
        <pc:spChg chg="del">
          <ac:chgData name="Artem Artem" userId="8c4d41ad2ef5b40a" providerId="LiveId" clId="{4E2FCCC0-159F-4DD1-BDE9-3B5D5FCD4097}" dt="2018-06-12T16:24:31.618" v="2386" actId="478"/>
          <ac:spMkLst>
            <pc:docMk/>
            <pc:sldMk cId="1237797118" sldId="436"/>
            <ac:spMk id="29" creationId="{B307F37B-F7AA-4AC1-9BA2-2210C6153701}"/>
          </ac:spMkLst>
        </pc:spChg>
        <pc:spChg chg="del">
          <ac:chgData name="Artem Artem" userId="8c4d41ad2ef5b40a" providerId="LiveId" clId="{4E2FCCC0-159F-4DD1-BDE9-3B5D5FCD4097}" dt="2018-06-12T16:24:31.618" v="2386" actId="478"/>
          <ac:spMkLst>
            <pc:docMk/>
            <pc:sldMk cId="1237797118" sldId="436"/>
            <ac:spMk id="30" creationId="{28ECEF7F-EE39-4B0E-A256-5C0FFD226518}"/>
          </ac:spMkLst>
        </pc:spChg>
        <pc:spChg chg="del">
          <ac:chgData name="Artem Artem" userId="8c4d41ad2ef5b40a" providerId="LiveId" clId="{4E2FCCC0-159F-4DD1-BDE9-3B5D5FCD4097}" dt="2018-06-12T16:24:31.618" v="2386" actId="478"/>
          <ac:spMkLst>
            <pc:docMk/>
            <pc:sldMk cId="1237797118" sldId="436"/>
            <ac:spMk id="31" creationId="{46B9F5DA-D952-4BA4-A768-1C1E0F566795}"/>
          </ac:spMkLst>
        </pc:spChg>
        <pc:spChg chg="mod">
          <ac:chgData name="Artem Artem" userId="8c4d41ad2ef5b40a" providerId="LiveId" clId="{4E2FCCC0-159F-4DD1-BDE9-3B5D5FCD4097}" dt="2018-06-12T18:03:10.106" v="4380" actId="1076"/>
          <ac:spMkLst>
            <pc:docMk/>
            <pc:sldMk cId="1237797118" sldId="436"/>
            <ac:spMk id="32" creationId="{004E05A9-CC3A-4E4A-BF0D-A1A69C6D96ED}"/>
          </ac:spMkLst>
        </pc:spChg>
        <pc:spChg chg="mod">
          <ac:chgData name="Artem Artem" userId="8c4d41ad2ef5b40a" providerId="LiveId" clId="{4E2FCCC0-159F-4DD1-BDE9-3B5D5FCD4097}" dt="2018-06-12T18:03:10.106" v="4380" actId="1076"/>
          <ac:spMkLst>
            <pc:docMk/>
            <pc:sldMk cId="1237797118" sldId="436"/>
            <ac:spMk id="33" creationId="{957DEC3F-27EF-4295-A29D-2DC7438B34AE}"/>
          </ac:spMkLst>
        </pc:spChg>
        <pc:spChg chg="mod">
          <ac:chgData name="Artem Artem" userId="8c4d41ad2ef5b40a" providerId="LiveId" clId="{4E2FCCC0-159F-4DD1-BDE9-3B5D5FCD4097}" dt="2018-06-12T18:03:10.106" v="4380" actId="1076"/>
          <ac:spMkLst>
            <pc:docMk/>
            <pc:sldMk cId="1237797118" sldId="436"/>
            <ac:spMk id="34" creationId="{C9FB5C17-0428-4740-8E90-4A77109B3919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38" creationId="{DB26025D-461F-458E-9BE2-46AFF9BFB4C3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39" creationId="{762704A4-CFDB-4FE2-B615-0FAD8FFA51EA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40" creationId="{53BA248D-9893-483C-BC61-5952D1DAB474}"/>
          </ac:spMkLst>
        </pc:spChg>
        <pc:spChg chg="del">
          <ac:chgData name="Artem Artem" userId="8c4d41ad2ef5b40a" providerId="LiveId" clId="{4E2FCCC0-159F-4DD1-BDE9-3B5D5FCD4097}" dt="2018-06-12T16:25:10.918" v="2406" actId="478"/>
          <ac:spMkLst>
            <pc:docMk/>
            <pc:sldMk cId="1237797118" sldId="436"/>
            <ac:spMk id="41" creationId="{E54862D3-C874-4623-AC5D-A5061D203A79}"/>
          </ac:spMkLst>
        </pc:spChg>
        <pc:spChg chg="del">
          <ac:chgData name="Artem Artem" userId="8c4d41ad2ef5b40a" providerId="LiveId" clId="{4E2FCCC0-159F-4DD1-BDE9-3B5D5FCD4097}" dt="2018-06-12T16:25:10.918" v="2406" actId="478"/>
          <ac:spMkLst>
            <pc:docMk/>
            <pc:sldMk cId="1237797118" sldId="436"/>
            <ac:spMk id="42" creationId="{FF2B1640-091A-467B-9132-F9DA3B3F8EF3}"/>
          </ac:spMkLst>
        </pc:spChg>
        <pc:spChg chg="del">
          <ac:chgData name="Artem Artem" userId="8c4d41ad2ef5b40a" providerId="LiveId" clId="{4E2FCCC0-159F-4DD1-BDE9-3B5D5FCD4097}" dt="2018-06-12T16:25:10.918" v="2406" actId="478"/>
          <ac:spMkLst>
            <pc:docMk/>
            <pc:sldMk cId="1237797118" sldId="436"/>
            <ac:spMk id="43" creationId="{6304222F-D24D-48AD-BFF8-0FD5A5CC9ADF}"/>
          </ac:spMkLst>
        </pc:spChg>
        <pc:spChg chg="mod">
          <ac:chgData name="Artem Artem" userId="8c4d41ad2ef5b40a" providerId="LiveId" clId="{4E2FCCC0-159F-4DD1-BDE9-3B5D5FCD4097}" dt="2018-06-12T18:13:30.354" v="4705" actId="1035"/>
          <ac:spMkLst>
            <pc:docMk/>
            <pc:sldMk cId="1237797118" sldId="436"/>
            <ac:spMk id="44" creationId="{A1D00DC6-82D1-4A4F-B35D-0E986936AC44}"/>
          </ac:spMkLst>
        </pc:spChg>
        <pc:spChg chg="del">
          <ac:chgData name="Artem Artem" userId="8c4d41ad2ef5b40a" providerId="LiveId" clId="{4E2FCCC0-159F-4DD1-BDE9-3B5D5FCD4097}" dt="2018-06-12T16:24:58.358" v="2401" actId="478"/>
          <ac:spMkLst>
            <pc:docMk/>
            <pc:sldMk cId="1237797118" sldId="436"/>
            <ac:spMk id="45" creationId="{B7EF5F1A-1537-4A10-933F-D3E3BBDBF195}"/>
          </ac:spMkLst>
        </pc:spChg>
        <pc:spChg chg="del">
          <ac:chgData name="Artem Artem" userId="8c4d41ad2ef5b40a" providerId="LiveId" clId="{4E2FCCC0-159F-4DD1-BDE9-3B5D5FCD4097}" dt="2018-06-12T16:24:59.688" v="2402" actId="478"/>
          <ac:spMkLst>
            <pc:docMk/>
            <pc:sldMk cId="1237797118" sldId="436"/>
            <ac:spMk id="46" creationId="{7B92E125-1E17-4CF5-8143-EBC38E53699E}"/>
          </ac:spMkLst>
        </pc:spChg>
        <pc:spChg chg="del">
          <ac:chgData name="Artem Artem" userId="8c4d41ad2ef5b40a" providerId="LiveId" clId="{4E2FCCC0-159F-4DD1-BDE9-3B5D5FCD4097}" dt="2018-06-12T16:25:00.258" v="2403" actId="478"/>
          <ac:spMkLst>
            <pc:docMk/>
            <pc:sldMk cId="1237797118" sldId="436"/>
            <ac:spMk id="47" creationId="{3D3A766C-09AA-4C47-98FF-30AFBDC23E0A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48" creationId="{A5C516F3-8856-47B2-ADBA-F21D60C14275}"/>
          </ac:spMkLst>
        </pc:spChg>
        <pc:spChg chg="add del mod">
          <ac:chgData name="Artem Artem" userId="8c4d41ad2ef5b40a" providerId="LiveId" clId="{4E2FCCC0-159F-4DD1-BDE9-3B5D5FCD4097}" dt="2018-06-12T18:05:46.345" v="4481" actId="1076"/>
          <ac:spMkLst>
            <pc:docMk/>
            <pc:sldMk cId="1237797118" sldId="436"/>
            <ac:spMk id="49" creationId="{BA18C8F0-6899-4D01-8EFC-F14FC56DAAC9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0" creationId="{EF1403B0-36F3-4161-A1F5-92FC0A7946B2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1" creationId="{36CC6409-FF07-4C50-BC92-694394B241A0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2" creationId="{B6EBA0D5-5EC4-4444-A4A7-430036A1D917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3" creationId="{73C8B5D0-DC98-474D-BD9A-BBED8B89DCC4}"/>
          </ac:spMkLst>
        </pc:spChg>
        <pc:spChg chg="add del mod">
          <ac:chgData name="Artem Artem" userId="8c4d41ad2ef5b40a" providerId="LiveId" clId="{4E2FCCC0-159F-4DD1-BDE9-3B5D5FCD4097}" dt="2018-06-12T18:13:18.334" v="4695" actId="1076"/>
          <ac:spMkLst>
            <pc:docMk/>
            <pc:sldMk cId="1237797118" sldId="436"/>
            <ac:spMk id="54" creationId="{E10A25CE-D8BB-45F2-AC6F-0FA5753A13CF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5" creationId="{2F61E2D6-67E6-48D0-9E7B-D7A3C1587488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6" creationId="{7E46E52F-0A13-426E-8DE1-17641820B366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7" creationId="{A04689CB-AE8F-40B8-BEB8-CB21B08963BD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8" creationId="{03409F61-44A4-458E-9C45-D2E71BE0D79C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59" creationId="{4BB82913-CCA8-4D2A-A09B-BC6826F797A5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60" creationId="{3C5AEF32-72F5-4FAC-8979-5CB977917F54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61" creationId="{41BDA405-BEF1-4A40-BF88-7C1DC49553CC}"/>
          </ac:spMkLst>
        </pc:spChg>
        <pc:spChg chg="add del mod">
          <ac:chgData name="Artem Artem" userId="8c4d41ad2ef5b40a" providerId="LiveId" clId="{4E2FCCC0-159F-4DD1-BDE9-3B5D5FCD4097}" dt="2018-06-12T18:13:18.654" v="4696" actId="1076"/>
          <ac:spMkLst>
            <pc:docMk/>
            <pc:sldMk cId="1237797118" sldId="436"/>
            <ac:spMk id="62" creationId="{B943F763-9EF3-4647-A1A3-E318D9208D9B}"/>
          </ac:spMkLst>
        </pc:spChg>
        <pc:spChg chg="add mod">
          <ac:chgData name="Artem Artem" userId="8c4d41ad2ef5b40a" providerId="LiveId" clId="{4E2FCCC0-159F-4DD1-BDE9-3B5D5FCD4097}" dt="2018-06-12T18:12:02.308" v="4566" actId="1076"/>
          <ac:spMkLst>
            <pc:docMk/>
            <pc:sldMk cId="1237797118" sldId="436"/>
            <ac:spMk id="63" creationId="{55953260-7B84-4F03-B384-3D0CBE7B39FD}"/>
          </ac:spMkLst>
        </pc:spChg>
        <pc:spChg chg="add mod">
          <ac:chgData name="Artem Artem" userId="8c4d41ad2ef5b40a" providerId="LiveId" clId="{4E2FCCC0-159F-4DD1-BDE9-3B5D5FCD4097}" dt="2018-06-12T18:12:02.308" v="4566" actId="1076"/>
          <ac:spMkLst>
            <pc:docMk/>
            <pc:sldMk cId="1237797118" sldId="436"/>
            <ac:spMk id="65" creationId="{C183AEA6-6DEE-477B-94A4-F56A8BC197A7}"/>
          </ac:spMkLst>
        </pc:spChg>
        <pc:spChg chg="add mod">
          <ac:chgData name="Artem Artem" userId="8c4d41ad2ef5b40a" providerId="LiveId" clId="{4E2FCCC0-159F-4DD1-BDE9-3B5D5FCD4097}" dt="2018-06-12T18:12:02.308" v="4566" actId="1076"/>
          <ac:spMkLst>
            <pc:docMk/>
            <pc:sldMk cId="1237797118" sldId="436"/>
            <ac:spMk id="66" creationId="{F2E2FDE7-38BF-48CD-A4C3-DD01FB259DFD}"/>
          </ac:spMkLst>
        </pc:spChg>
        <pc:spChg chg="del">
          <ac:chgData name="Artem Artem" userId="8c4d41ad2ef5b40a" providerId="LiveId" clId="{4E2FCCC0-159F-4DD1-BDE9-3B5D5FCD4097}" dt="2018-06-12T16:24:06.478" v="2377" actId="478"/>
          <ac:spMkLst>
            <pc:docMk/>
            <pc:sldMk cId="1237797118" sldId="436"/>
            <ac:spMk id="67" creationId="{03DFC461-C934-4903-BAA2-2FA1FE10018F}"/>
          </ac:spMkLst>
        </pc:spChg>
        <pc:spChg chg="add del mod">
          <ac:chgData name="Artem Artem" userId="8c4d41ad2ef5b40a" providerId="LiveId" clId="{4E2FCCC0-159F-4DD1-BDE9-3B5D5FCD4097}" dt="2018-06-12T17:25:05.764" v="3689" actId="478"/>
          <ac:spMkLst>
            <pc:docMk/>
            <pc:sldMk cId="1237797118" sldId="436"/>
            <ac:spMk id="68" creationId="{84FC3F27-40DE-4E43-8A2A-F5D62CF7A8F2}"/>
          </ac:spMkLst>
        </pc:spChg>
        <pc:spChg chg="add del mod">
          <ac:chgData name="Artem Artem" userId="8c4d41ad2ef5b40a" providerId="LiveId" clId="{4E2FCCC0-159F-4DD1-BDE9-3B5D5FCD4097}" dt="2018-06-12T17:25:04.992" v="3688" actId="478"/>
          <ac:spMkLst>
            <pc:docMk/>
            <pc:sldMk cId="1237797118" sldId="436"/>
            <ac:spMk id="70" creationId="{1E8A5533-330E-4D4E-AE0B-CD8A89D40004}"/>
          </ac:spMkLst>
        </pc:spChg>
        <pc:spChg chg="add del mod">
          <ac:chgData name="Artem Artem" userId="8c4d41ad2ef5b40a" providerId="LiveId" clId="{4E2FCCC0-159F-4DD1-BDE9-3B5D5FCD4097}" dt="2018-06-12T17:49:46.352" v="3940" actId="478"/>
          <ac:spMkLst>
            <pc:docMk/>
            <pc:sldMk cId="1237797118" sldId="436"/>
            <ac:spMk id="71" creationId="{1B6FF203-3DD8-4AF0-BBAB-91D62D9CB24B}"/>
          </ac:spMkLst>
        </pc:spChg>
        <pc:spChg chg="add del mod">
          <ac:chgData name="Artem Artem" userId="8c4d41ad2ef5b40a" providerId="LiveId" clId="{4E2FCCC0-159F-4DD1-BDE9-3B5D5FCD4097}" dt="2018-06-12T17:25:07.232" v="3691" actId="478"/>
          <ac:spMkLst>
            <pc:docMk/>
            <pc:sldMk cId="1237797118" sldId="436"/>
            <ac:spMk id="72" creationId="{E183E0E6-0096-4637-8256-BAEB0BCB280E}"/>
          </ac:spMkLst>
        </pc:spChg>
        <pc:spChg chg="add del mod">
          <ac:chgData name="Artem Artem" userId="8c4d41ad2ef5b40a" providerId="LiveId" clId="{4E2FCCC0-159F-4DD1-BDE9-3B5D5FCD4097}" dt="2018-06-12T17:25:06.702" v="3690" actId="478"/>
          <ac:spMkLst>
            <pc:docMk/>
            <pc:sldMk cId="1237797118" sldId="436"/>
            <ac:spMk id="73" creationId="{08B04193-67A2-4803-ADC8-13BE51B71BF6}"/>
          </ac:spMkLst>
        </pc:spChg>
        <pc:spChg chg="add del">
          <ac:chgData name="Artem Artem" userId="8c4d41ad2ef5b40a" providerId="LiveId" clId="{4E2FCCC0-159F-4DD1-BDE9-3B5D5FCD4097}" dt="2018-06-12T16:40:51.074" v="2980" actId="478"/>
          <ac:spMkLst>
            <pc:docMk/>
            <pc:sldMk cId="1237797118" sldId="436"/>
            <ac:spMk id="75" creationId="{32E205C9-BDDE-4F5A-8370-B86BD05522EA}"/>
          </ac:spMkLst>
        </pc:spChg>
        <pc:spChg chg="add del mod">
          <ac:chgData name="Artem Artem" userId="8c4d41ad2ef5b40a" providerId="LiveId" clId="{4E2FCCC0-159F-4DD1-BDE9-3B5D5FCD4097}" dt="2018-06-18T16:38:43.924" v="4908" actId="108"/>
          <ac:spMkLst>
            <pc:docMk/>
            <pc:sldMk cId="1237797118" sldId="436"/>
            <ac:spMk id="76" creationId="{BDA50E77-3AF9-4173-8F62-BCAF686B9654}"/>
          </ac:spMkLst>
        </pc:spChg>
        <pc:spChg chg="add del mod">
          <ac:chgData name="Artem Artem" userId="8c4d41ad2ef5b40a" providerId="LiveId" clId="{4E2FCCC0-159F-4DD1-BDE9-3B5D5FCD4097}" dt="2018-06-12T17:51:31.083" v="4147" actId="478"/>
          <ac:spMkLst>
            <pc:docMk/>
            <pc:sldMk cId="1237797118" sldId="436"/>
            <ac:spMk id="77" creationId="{B3A86652-520E-4E01-BEF6-ACCB4174493C}"/>
          </ac:spMkLst>
        </pc:spChg>
        <pc:spChg chg="add del mod">
          <ac:chgData name="Artem Artem" userId="8c4d41ad2ef5b40a" providerId="LiveId" clId="{4E2FCCC0-159F-4DD1-BDE9-3B5D5FCD4097}" dt="2018-06-12T18:03:49.504" v="4392" actId="478"/>
          <ac:spMkLst>
            <pc:docMk/>
            <pc:sldMk cId="1237797118" sldId="436"/>
            <ac:spMk id="78" creationId="{93F98C8A-BE9E-477F-A6CC-3B0B2E18DC3C}"/>
          </ac:spMkLst>
        </pc:spChg>
        <pc:spChg chg="add del mod">
          <ac:chgData name="Artem Artem" userId="8c4d41ad2ef5b40a" providerId="LiveId" clId="{4E2FCCC0-159F-4DD1-BDE9-3B5D5FCD4097}" dt="2018-06-12T18:05:04.424" v="4397" actId="478"/>
          <ac:spMkLst>
            <pc:docMk/>
            <pc:sldMk cId="1237797118" sldId="436"/>
            <ac:spMk id="79" creationId="{A04BE750-42A8-42F4-A3FD-457766680493}"/>
          </ac:spMkLst>
        </pc:spChg>
        <pc:spChg chg="add del">
          <ac:chgData name="Artem Artem" userId="8c4d41ad2ef5b40a" providerId="LiveId" clId="{4E2FCCC0-159F-4DD1-BDE9-3B5D5FCD4097}" dt="2018-06-12T17:15:56.295" v="3644"/>
          <ac:spMkLst>
            <pc:docMk/>
            <pc:sldMk cId="1237797118" sldId="436"/>
            <ac:spMk id="80" creationId="{18072B7F-4B4C-40BD-B85B-9F9193A18833}"/>
          </ac:spMkLst>
        </pc:spChg>
        <pc:spChg chg="add del mod">
          <ac:chgData name="Artem Artem" userId="8c4d41ad2ef5b40a" providerId="LiveId" clId="{4E2FCCC0-159F-4DD1-BDE9-3B5D5FCD4097}" dt="2018-06-12T17:51:39.853" v="4151" actId="478"/>
          <ac:spMkLst>
            <pc:docMk/>
            <pc:sldMk cId="1237797118" sldId="436"/>
            <ac:spMk id="81" creationId="{7F53B451-E204-436D-BDAE-B67145E32D33}"/>
          </ac:spMkLst>
        </pc:spChg>
        <pc:spChg chg="add mod">
          <ac:chgData name="Artem Artem" userId="8c4d41ad2ef5b40a" providerId="LiveId" clId="{4E2FCCC0-159F-4DD1-BDE9-3B5D5FCD4097}" dt="2018-06-12T18:13:30.354" v="4705" actId="1035"/>
          <ac:spMkLst>
            <pc:docMk/>
            <pc:sldMk cId="1237797118" sldId="436"/>
            <ac:spMk id="82" creationId="{117ED37B-B8A0-4326-868F-28532E59B7AD}"/>
          </ac:spMkLst>
        </pc:spChg>
        <pc:spChg chg="add mod">
          <ac:chgData name="Artem Artem" userId="8c4d41ad2ef5b40a" providerId="LiveId" clId="{4E2FCCC0-159F-4DD1-BDE9-3B5D5FCD4097}" dt="2018-06-12T18:13:25.438" v="4701" actId="1035"/>
          <ac:spMkLst>
            <pc:docMk/>
            <pc:sldMk cId="1237797118" sldId="436"/>
            <ac:spMk id="83" creationId="{A377497E-0D23-4D38-A3FA-847CD6C05548}"/>
          </ac:spMkLst>
        </pc:spChg>
        <pc:cxnChg chg="mod">
          <ac:chgData name="Artem Artem" userId="8c4d41ad2ef5b40a" providerId="LiveId" clId="{4E2FCCC0-159F-4DD1-BDE9-3B5D5FCD4097}" dt="2018-06-12T18:03:05.454" v="4379" actId="1076"/>
          <ac:cxnSpMkLst>
            <pc:docMk/>
            <pc:sldMk cId="1237797118" sldId="436"/>
            <ac:cxnSpMk id="64" creationId="{86063215-EEF6-413E-85C6-43B357A26D82}"/>
          </ac:cxnSpMkLst>
        </pc:cxnChg>
        <pc:cxnChg chg="del">
          <ac:chgData name="Artem Artem" userId="8c4d41ad2ef5b40a" providerId="LiveId" clId="{4E2FCCC0-159F-4DD1-BDE9-3B5D5FCD4097}" dt="2018-06-12T16:24:17.194" v="2382" actId="478"/>
          <ac:cxnSpMkLst>
            <pc:docMk/>
            <pc:sldMk cId="1237797118" sldId="436"/>
            <ac:cxnSpMk id="69" creationId="{5ECF78EF-0335-4322-89C6-E0D2ABBCA287}"/>
          </ac:cxnSpMkLst>
        </pc:cxnChg>
        <pc:cxnChg chg="del">
          <ac:chgData name="Artem Artem" userId="8c4d41ad2ef5b40a" providerId="LiveId" clId="{4E2FCCC0-159F-4DD1-BDE9-3B5D5FCD4097}" dt="2018-06-12T16:24:03.218" v="2376" actId="478"/>
          <ac:cxnSpMkLst>
            <pc:docMk/>
            <pc:sldMk cId="1237797118" sldId="436"/>
            <ac:cxnSpMk id="74" creationId="{78289245-1943-4C99-B594-E6EB2A1EADF1}"/>
          </ac:cxnSpMkLst>
        </pc:cxnChg>
      </pc:sldChg>
      <pc:sldChg chg="modSp add">
        <pc:chgData name="Artem Artem" userId="8c4d41ad2ef5b40a" providerId="LiveId" clId="{4E2FCCC0-159F-4DD1-BDE9-3B5D5FCD4097}" dt="2018-06-18T16:36:48.638" v="4887" actId="20577"/>
        <pc:sldMkLst>
          <pc:docMk/>
          <pc:sldMk cId="521495405" sldId="437"/>
        </pc:sldMkLst>
        <pc:spChg chg="mod">
          <ac:chgData name="Artem Artem" userId="8c4d41ad2ef5b40a" providerId="LiveId" clId="{4E2FCCC0-159F-4DD1-BDE9-3B5D5FCD4097}" dt="2018-06-12T17:16:01.435" v="3647" actId="6549"/>
          <ac:spMkLst>
            <pc:docMk/>
            <pc:sldMk cId="521495405" sldId="437"/>
            <ac:spMk id="9" creationId="{502CE39F-556B-4092-88F6-A602C9FA1D5F}"/>
          </ac:spMkLst>
        </pc:spChg>
        <pc:spChg chg="mod">
          <ac:chgData name="Artem Artem" userId="8c4d41ad2ef5b40a" providerId="LiveId" clId="{4E2FCCC0-159F-4DD1-BDE9-3B5D5FCD4097}" dt="2018-06-12T17:20:56.771" v="3681" actId="207"/>
          <ac:spMkLst>
            <pc:docMk/>
            <pc:sldMk cId="521495405" sldId="437"/>
            <ac:spMk id="44" creationId="{A1D00DC6-82D1-4A4F-B35D-0E986936AC44}"/>
          </ac:spMkLst>
        </pc:spChg>
        <pc:spChg chg="mod">
          <ac:chgData name="Artem Artem" userId="8c4d41ad2ef5b40a" providerId="LiveId" clId="{4E2FCCC0-159F-4DD1-BDE9-3B5D5FCD4097}" dt="2018-06-18T16:36:30.601" v="4878" actId="6549"/>
          <ac:spMkLst>
            <pc:docMk/>
            <pc:sldMk cId="521495405" sldId="437"/>
            <ac:spMk id="68" creationId="{84FC3F27-40DE-4E43-8A2A-F5D62CF7A8F2}"/>
          </ac:spMkLst>
        </pc:spChg>
        <pc:spChg chg="mod">
          <ac:chgData name="Artem Artem" userId="8c4d41ad2ef5b40a" providerId="LiveId" clId="{4E2FCCC0-159F-4DD1-BDE9-3B5D5FCD4097}" dt="2018-06-18T16:36:48.638" v="4887" actId="20577"/>
          <ac:spMkLst>
            <pc:docMk/>
            <pc:sldMk cId="521495405" sldId="437"/>
            <ac:spMk id="72" creationId="{E183E0E6-0096-4637-8256-BAEB0BCB280E}"/>
          </ac:spMkLst>
        </pc:spChg>
        <pc:spChg chg="mod">
          <ac:chgData name="Artem Artem" userId="8c4d41ad2ef5b40a" providerId="LiveId" clId="{4E2FCCC0-159F-4DD1-BDE9-3B5D5FCD4097}" dt="2018-06-12T17:20:19.411" v="3667" actId="20577"/>
          <ac:spMkLst>
            <pc:docMk/>
            <pc:sldMk cId="521495405" sldId="437"/>
            <ac:spMk id="73" creationId="{08B04193-67A2-4803-ADC8-13BE51B71BF6}"/>
          </ac:spMkLst>
        </pc:spChg>
        <pc:spChg chg="mod">
          <ac:chgData name="Artem Artem" userId="8c4d41ad2ef5b40a" providerId="LiveId" clId="{4E2FCCC0-159F-4DD1-BDE9-3B5D5FCD4097}" dt="2018-06-12T17:20:36.125" v="3678" actId="20577"/>
          <ac:spMkLst>
            <pc:docMk/>
            <pc:sldMk cId="521495405" sldId="437"/>
            <ac:spMk id="77" creationId="{B3A86652-520E-4E01-BEF6-ACCB417449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024" cy="497127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892" y="5"/>
            <a:ext cx="2945024" cy="497127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9543AFBF-AF17-4B6F-AC39-E7FF40C2E050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691"/>
            <a:ext cx="2945024" cy="497125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892" y="9432691"/>
            <a:ext cx="2945024" cy="497125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E7FE05BB-F80B-4B8F-946B-5D64EE460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770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4283" cy="496569"/>
          </a:xfrm>
          <a:prstGeom prst="rect">
            <a:avLst/>
          </a:prstGeom>
        </p:spPr>
        <p:txBody>
          <a:bodyPr vert="horz" lIns="91571" tIns="45785" rIns="91571" bIns="4578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51" y="6"/>
            <a:ext cx="2944283" cy="496569"/>
          </a:xfrm>
          <a:prstGeom prst="rect">
            <a:avLst/>
          </a:prstGeom>
        </p:spPr>
        <p:txBody>
          <a:bodyPr vert="horz" lIns="91571" tIns="45785" rIns="91571" bIns="45785" rtlCol="0"/>
          <a:lstStyle>
            <a:lvl1pPr algn="r">
              <a:defRPr sz="1200"/>
            </a:lvl1pPr>
          </a:lstStyle>
          <a:p>
            <a:fld id="{699DC750-4C79-4CC8-B181-3B259F4E85FF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1363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1" tIns="45785" rIns="91571" bIns="4578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1571" tIns="45785" rIns="91571" bIns="457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3115"/>
            <a:ext cx="2944283" cy="496569"/>
          </a:xfrm>
          <a:prstGeom prst="rect">
            <a:avLst/>
          </a:prstGeom>
        </p:spPr>
        <p:txBody>
          <a:bodyPr vert="horz" lIns="91571" tIns="45785" rIns="91571" bIns="4578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51" y="9433115"/>
            <a:ext cx="2944283" cy="496569"/>
          </a:xfrm>
          <a:prstGeom prst="rect">
            <a:avLst/>
          </a:prstGeom>
        </p:spPr>
        <p:txBody>
          <a:bodyPr vert="horz" lIns="91571" tIns="45785" rIns="91571" bIns="45785" rtlCol="0" anchor="b"/>
          <a:lstStyle>
            <a:lvl1pPr algn="r">
              <a:defRPr sz="1200"/>
            </a:lvl1pPr>
          </a:lstStyle>
          <a:p>
            <a:fld id="{026CBE98-2F97-46C9-880F-B901D457D9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49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1363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75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16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5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113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7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5E7-0C40-4C9B-ACFA-FCD019C923E8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608-1539-45B9-B1EE-683EC1395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15E7-0C40-4C9B-ACFA-FCD019C923E8}" type="datetimeFigureOut">
              <a:rPr lang="ru-RU" smtClean="0"/>
              <a:pPr/>
              <a:t>20.06.2018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1608-1539-45B9-B1EE-683EC13958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alphaModFix amt="33000"/>
          </a:blip>
          <a:stretch>
            <a:fillRect/>
          </a:stretch>
        </p:blipFill>
        <p:spPr>
          <a:xfrm>
            <a:off x="5334759" y="-451827"/>
            <a:ext cx="4584603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09848" y="247502"/>
            <a:ext cx="1786589" cy="4701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7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1588" y="4869160"/>
            <a:ext cx="9142413" cy="1438172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737" y="517274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400" dirty="0" smtClean="0">
                <a:solidFill>
                  <a:schemeClr val="bg1"/>
                </a:solidFill>
                <a:latin typeface="PT Sans Narrow" pitchFamily="34" charset="-52"/>
              </a:rPr>
              <a:t>ОБ </a:t>
            </a:r>
            <a:r>
              <a:rPr lang="ru-RU" sz="2400" dirty="0" smtClean="0">
                <a:solidFill>
                  <a:schemeClr val="bg1"/>
                </a:solidFill>
                <a:latin typeface="PT Sans Narrow" pitchFamily="34" charset="-52"/>
              </a:rPr>
              <a:t>ОПРЕДЕЛЕНИИ </a:t>
            </a:r>
            <a:r>
              <a:rPr lang="ru-RU" sz="2400" dirty="0">
                <a:solidFill>
                  <a:schemeClr val="bg1"/>
                </a:solidFill>
                <a:latin typeface="PT Sans Narrow" pitchFamily="34" charset="-52"/>
              </a:rPr>
              <a:t>НОВЫХ ЭЛЕКТРОННЫХ ПЛОЩАДОК ДЛЯ ЗАКУПОК В СООТВЕТСТВИИ С ЗАКОНАМИ 44-ФЗ И 223-ФЗ</a:t>
            </a:r>
            <a:endParaRPr lang="ru-RU" sz="2200" cap="all" dirty="0">
              <a:solidFill>
                <a:schemeClr val="bg1"/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419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09BE73-A1EA-48D8-AB36-39487D2A598F}"/>
              </a:ext>
            </a:extLst>
          </p:cNvPr>
          <p:cNvSpPr/>
          <p:nvPr/>
        </p:nvSpPr>
        <p:spPr>
          <a:xfrm>
            <a:off x="2428860" y="214290"/>
            <a:ext cx="6715140" cy="500066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B5FDA4-2461-4B2B-9E9D-2B5EBE42EF14}"/>
              </a:ext>
            </a:extLst>
          </p:cNvPr>
          <p:cNvSpPr txBox="1"/>
          <p:nvPr/>
        </p:nvSpPr>
        <p:spPr>
          <a:xfrm>
            <a:off x="2443942" y="285728"/>
            <a:ext cx="59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ПРОЦЕСС ОПРЕДЕЛЕНИЯ НОВЫХ ЭЛЕКТРОННЫХ ПЛОЩАДОК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C7CF21-9B14-4527-A11F-DB62066EB2D7}"/>
              </a:ext>
            </a:extLst>
          </p:cNvPr>
          <p:cNvSpPr/>
          <p:nvPr/>
        </p:nvSpPr>
        <p:spPr>
          <a:xfrm>
            <a:off x="8429653" y="214290"/>
            <a:ext cx="714347" cy="500066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2CE39F-556B-4092-88F6-A602C9FA1D5F}"/>
              </a:ext>
            </a:extLst>
          </p:cNvPr>
          <p:cNvSpPr txBox="1"/>
          <p:nvPr/>
        </p:nvSpPr>
        <p:spPr>
          <a:xfrm>
            <a:off x="8604000" y="2428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itchFamily="34" charset="-52"/>
              </a:rPr>
              <a:t>2</a:t>
            </a:r>
          </a:p>
        </p:txBody>
      </p:sp>
      <p:sp>
        <p:nvSpPr>
          <p:cNvPr id="23" name="Блок-схема: объединение 22">
            <a:extLst>
              <a:ext uri="{FF2B5EF4-FFF2-40B4-BE49-F238E27FC236}">
                <a16:creationId xmlns:a16="http://schemas.microsoft.com/office/drawing/2014/main" xmlns="" id="{CE48475D-362F-4822-9FB1-FC2785F2AE44}"/>
              </a:ext>
            </a:extLst>
          </p:cNvPr>
          <p:cNvSpPr/>
          <p:nvPr/>
        </p:nvSpPr>
        <p:spPr>
          <a:xfrm>
            <a:off x="1272571" y="3019712"/>
            <a:ext cx="145865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0C5C182-FFEC-48FA-9877-080B32AB8A1F}"/>
              </a:ext>
            </a:extLst>
          </p:cNvPr>
          <p:cNvSpPr/>
          <p:nvPr/>
        </p:nvSpPr>
        <p:spPr>
          <a:xfrm>
            <a:off x="1058258" y="2662522"/>
            <a:ext cx="583460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AC5DC0-FD9B-413E-939E-0E7D92EF5422}"/>
              </a:ext>
            </a:extLst>
          </p:cNvPr>
          <p:cNvSpPr txBox="1"/>
          <p:nvPr/>
        </p:nvSpPr>
        <p:spPr>
          <a:xfrm>
            <a:off x="1019974" y="2688174"/>
            <a:ext cx="66163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08.06.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29" name="Блок-схема: объединение 28">
            <a:extLst>
              <a:ext uri="{FF2B5EF4-FFF2-40B4-BE49-F238E27FC236}">
                <a16:creationId xmlns:a16="http://schemas.microsoft.com/office/drawing/2014/main" xmlns="" id="{B307F37B-F7AA-4AC1-9BA2-2210C6153701}"/>
              </a:ext>
            </a:extLst>
          </p:cNvPr>
          <p:cNvSpPr/>
          <p:nvPr/>
        </p:nvSpPr>
        <p:spPr>
          <a:xfrm>
            <a:off x="3547333" y="3026014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8ECEF7F-EE39-4B0E-A256-5C0FFD226518}"/>
              </a:ext>
            </a:extLst>
          </p:cNvPr>
          <p:cNvSpPr/>
          <p:nvPr/>
        </p:nvSpPr>
        <p:spPr>
          <a:xfrm>
            <a:off x="3333019" y="2668824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B9F5DA-D952-4BA4-A768-1C1E0F566795}"/>
              </a:ext>
            </a:extLst>
          </p:cNvPr>
          <p:cNvSpPr txBox="1"/>
          <p:nvPr/>
        </p:nvSpPr>
        <p:spPr>
          <a:xfrm>
            <a:off x="3294735" y="2694476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15.06.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32" name="Блок-схема: объединение 31">
            <a:extLst>
              <a:ext uri="{FF2B5EF4-FFF2-40B4-BE49-F238E27FC236}">
                <a16:creationId xmlns:a16="http://schemas.microsoft.com/office/drawing/2014/main" xmlns="" id="{004E05A9-CC3A-4E4A-BF0D-A1A69C6D96ED}"/>
              </a:ext>
            </a:extLst>
          </p:cNvPr>
          <p:cNvSpPr/>
          <p:nvPr/>
        </p:nvSpPr>
        <p:spPr>
          <a:xfrm>
            <a:off x="5904718" y="3026014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7DEC3F-27EF-4295-A29D-2DC7438B34AE}"/>
              </a:ext>
            </a:extLst>
          </p:cNvPr>
          <p:cNvSpPr/>
          <p:nvPr/>
        </p:nvSpPr>
        <p:spPr>
          <a:xfrm>
            <a:off x="5690404" y="2668824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9FB5C17-0428-4740-8E90-4A77109B3919}"/>
              </a:ext>
            </a:extLst>
          </p:cNvPr>
          <p:cNvSpPr txBox="1"/>
          <p:nvPr/>
        </p:nvSpPr>
        <p:spPr>
          <a:xfrm>
            <a:off x="5652120" y="2694476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01.07.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38" name="Блок-схема: объединение 37">
            <a:extLst>
              <a:ext uri="{FF2B5EF4-FFF2-40B4-BE49-F238E27FC236}">
                <a16:creationId xmlns:a16="http://schemas.microsoft.com/office/drawing/2014/main" xmlns="" id="{DB26025D-461F-458E-9BE2-46AFF9BFB4C3}"/>
              </a:ext>
            </a:extLst>
          </p:cNvPr>
          <p:cNvSpPr/>
          <p:nvPr/>
        </p:nvSpPr>
        <p:spPr>
          <a:xfrm>
            <a:off x="7647993" y="5803030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62704A4-CFDB-4FE2-B615-0FAD8FFA51EA}"/>
              </a:ext>
            </a:extLst>
          </p:cNvPr>
          <p:cNvSpPr/>
          <p:nvPr/>
        </p:nvSpPr>
        <p:spPr>
          <a:xfrm>
            <a:off x="7433679" y="5445840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3BA248D-9893-483C-BC61-5952D1DAB474}"/>
              </a:ext>
            </a:extLst>
          </p:cNvPr>
          <p:cNvSpPr txBox="1"/>
          <p:nvPr/>
        </p:nvSpPr>
        <p:spPr>
          <a:xfrm>
            <a:off x="7395395" y="5471492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06.07.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41" name="Блок-схема: объединение 40">
            <a:extLst>
              <a:ext uri="{FF2B5EF4-FFF2-40B4-BE49-F238E27FC236}">
                <a16:creationId xmlns:a16="http://schemas.microsoft.com/office/drawing/2014/main" xmlns="" id="{E54862D3-C874-4623-AC5D-A5061D203A79}"/>
              </a:ext>
            </a:extLst>
          </p:cNvPr>
          <p:cNvSpPr/>
          <p:nvPr/>
        </p:nvSpPr>
        <p:spPr>
          <a:xfrm>
            <a:off x="7704823" y="3011557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FF2B1640-091A-467B-9132-F9DA3B3F8EF3}"/>
              </a:ext>
            </a:extLst>
          </p:cNvPr>
          <p:cNvSpPr/>
          <p:nvPr/>
        </p:nvSpPr>
        <p:spPr>
          <a:xfrm>
            <a:off x="7490509" y="2654367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04222F-D24D-48AD-BFF8-0FD5A5CC9ADF}"/>
              </a:ext>
            </a:extLst>
          </p:cNvPr>
          <p:cNvSpPr txBox="1"/>
          <p:nvPr/>
        </p:nvSpPr>
        <p:spPr>
          <a:xfrm>
            <a:off x="7452225" y="2680019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02.07.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1D00DC6-82D1-4A4F-B35D-0E986936AC44}"/>
              </a:ext>
            </a:extLst>
          </p:cNvPr>
          <p:cNvSpPr/>
          <p:nvPr/>
        </p:nvSpPr>
        <p:spPr>
          <a:xfrm>
            <a:off x="395536" y="1112021"/>
            <a:ext cx="1826324" cy="1465080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ПРИНЯТИЕ ПОСТАНОВЛЕНИЙ ПРАВИТЕЛЬСТВА РФ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(№656 и №657)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7EF5F1A-1537-4A10-933F-D3E3BBDBF195}"/>
              </a:ext>
            </a:extLst>
          </p:cNvPr>
          <p:cNvSpPr/>
          <p:nvPr/>
        </p:nvSpPr>
        <p:spPr>
          <a:xfrm>
            <a:off x="2555775" y="1113672"/>
            <a:ext cx="2223608" cy="1465079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РАЗМЕЩЕНИЕ В ЕИС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ПЕРЕЧНЯ ДОКУМЕНТОВ ДЛЯ ВКЛЮЧЕНИЯ В ПЕРЕЧЕНЬ,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ПОРЯДКА ИХ ПОДАЧИ,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А ТАКЖЕ ФОРМАТОВ ОБМЕНА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ДАННЫМИ С ЕИС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(XML)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B92E125-1E17-4CF5-8143-EBC38E53699E}"/>
              </a:ext>
            </a:extLst>
          </p:cNvPr>
          <p:cNvSpPr/>
          <p:nvPr/>
        </p:nvSpPr>
        <p:spPr>
          <a:xfrm>
            <a:off x="5086363" y="1102425"/>
            <a:ext cx="1668884" cy="1475482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ВСТУПЛЕНИЕ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 СИЛУ ПОЛОЖЕНИЙ ПОСТАНОВЛЕНИЙ ПРАВИТЕЛЬСТВА РФ (№656 и №657)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D3A766C-09AA-4C47-98FF-30AFBDC23E0A}"/>
              </a:ext>
            </a:extLst>
          </p:cNvPr>
          <p:cNvSpPr/>
          <p:nvPr/>
        </p:nvSpPr>
        <p:spPr>
          <a:xfrm>
            <a:off x="7062228" y="1106115"/>
            <a:ext cx="1541772" cy="1465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ОКОНЧАНИЕ СРОКА ПОДАЧИ ОБРАЩЕНИЙ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О ВКЛЮЧЕНИИ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 ПЕРЕЧЕНЬ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5C516F3-8856-47B2-ADBA-F21D60C14275}"/>
              </a:ext>
            </a:extLst>
          </p:cNvPr>
          <p:cNvSpPr/>
          <p:nvPr/>
        </p:nvSpPr>
        <p:spPr>
          <a:xfrm>
            <a:off x="6794306" y="3549011"/>
            <a:ext cx="1810142" cy="1745537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НАПРАВЛЕНИЕ В ПРАВИТЕЛЬСТВО РФ ПРОЕКТА ПЕРЕЧНЯ ПО ИТОГАМ </a:t>
            </a:r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ПРОВЕРКИ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, ПРЕДУСМОТРЕННОЙ ПУНКТОМ 7 «А» ПРАВИЛ ПОДТВЕРЖДЕНИЯ СООТВЕТСТВИЯ</a:t>
            </a:r>
          </a:p>
        </p:txBody>
      </p:sp>
      <p:sp>
        <p:nvSpPr>
          <p:cNvPr id="50" name="Блок-схема: объединение 49">
            <a:extLst>
              <a:ext uri="{FF2B5EF4-FFF2-40B4-BE49-F238E27FC236}">
                <a16:creationId xmlns:a16="http://schemas.microsoft.com/office/drawing/2014/main" xmlns="" id="{EF1403B0-36F3-4161-A1F5-92FC0A7946B2}"/>
              </a:ext>
            </a:extLst>
          </p:cNvPr>
          <p:cNvSpPr/>
          <p:nvPr/>
        </p:nvSpPr>
        <p:spPr>
          <a:xfrm>
            <a:off x="5694885" y="5807918"/>
            <a:ext cx="145865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36CC6409-FF07-4C50-BC92-694394B241A0}"/>
              </a:ext>
            </a:extLst>
          </p:cNvPr>
          <p:cNvSpPr/>
          <p:nvPr/>
        </p:nvSpPr>
        <p:spPr>
          <a:xfrm>
            <a:off x="5480572" y="5450728"/>
            <a:ext cx="583460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6EBA0D5-5EC4-4444-A4A7-430036A1D917}"/>
              </a:ext>
            </a:extLst>
          </p:cNvPr>
          <p:cNvSpPr txBox="1"/>
          <p:nvPr/>
        </p:nvSpPr>
        <p:spPr>
          <a:xfrm>
            <a:off x="5442288" y="5476380"/>
            <a:ext cx="66163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ИЮЛЬ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73C8B5D0-DC98-474D-BD9A-BBED8B89DCC4}"/>
              </a:ext>
            </a:extLst>
          </p:cNvPr>
          <p:cNvSpPr/>
          <p:nvPr/>
        </p:nvSpPr>
        <p:spPr>
          <a:xfrm>
            <a:off x="5126959" y="3549011"/>
            <a:ext cx="1258782" cy="1745536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УТВЕРЖДЕНИЕ ПРАВИТЕЛЬСТВОМ РФ </a:t>
            </a:r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ПЕРЕЧНЯ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 ОПЕРАТОРОВ</a:t>
            </a:r>
          </a:p>
        </p:txBody>
      </p:sp>
      <p:sp>
        <p:nvSpPr>
          <p:cNvPr id="55" name="Блок-схема: объединение 54">
            <a:extLst>
              <a:ext uri="{FF2B5EF4-FFF2-40B4-BE49-F238E27FC236}">
                <a16:creationId xmlns:a16="http://schemas.microsoft.com/office/drawing/2014/main" xmlns="" id="{2F61E2D6-67E6-48D0-9E7B-D7A3C1587488}"/>
              </a:ext>
            </a:extLst>
          </p:cNvPr>
          <p:cNvSpPr/>
          <p:nvPr/>
        </p:nvSpPr>
        <p:spPr>
          <a:xfrm>
            <a:off x="1463968" y="5805834"/>
            <a:ext cx="145865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7E46E52F-0A13-426E-8DE1-17641820B366}"/>
              </a:ext>
            </a:extLst>
          </p:cNvPr>
          <p:cNvSpPr/>
          <p:nvPr/>
        </p:nvSpPr>
        <p:spPr>
          <a:xfrm>
            <a:off x="1249655" y="5448644"/>
            <a:ext cx="583460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04689CB-AE8F-40B8-BEB8-CB21B08963BD}"/>
              </a:ext>
            </a:extLst>
          </p:cNvPr>
          <p:cNvSpPr txBox="1"/>
          <p:nvPr/>
        </p:nvSpPr>
        <p:spPr>
          <a:xfrm>
            <a:off x="1211371" y="5474296"/>
            <a:ext cx="66163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01.10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03409F61-44A4-458E-9C45-D2E71BE0D79C}"/>
              </a:ext>
            </a:extLst>
          </p:cNvPr>
          <p:cNvSpPr/>
          <p:nvPr/>
        </p:nvSpPr>
        <p:spPr>
          <a:xfrm>
            <a:off x="395536" y="3549011"/>
            <a:ext cx="2628999" cy="1752198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ПРЕДЕЛЬНЫЙ СРОК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ЗАКЛЮЧЕНИЯ ТРЕХСТОРОННИХ </a:t>
            </a:r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СОГЛАШЕНИЙ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 (МИНФИН, ФАС, ОПЕРАТОР) ПО ИТОГАМ </a:t>
            </a:r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ПРОВЕРКИ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, ПРЕДУСМОТРЕННОЙ ПУНКТОМ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7 «Б» ПРАВИЛ ПОДТВЕРЖДЕНИЯ СООТВЕТСТВИЯ;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НАЧАЛО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ФУНКЦИОНИРОВАНИЯ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 НОВЫХ ЭЛЕКТРОННЫХ ПЛОЩАДОК</a:t>
            </a:r>
          </a:p>
        </p:txBody>
      </p:sp>
      <p:sp>
        <p:nvSpPr>
          <p:cNvPr id="59" name="Блок-схема: объединение 58">
            <a:extLst>
              <a:ext uri="{FF2B5EF4-FFF2-40B4-BE49-F238E27FC236}">
                <a16:creationId xmlns:a16="http://schemas.microsoft.com/office/drawing/2014/main" xmlns="" id="{4BB82913-CCA8-4D2A-A09B-BC6826F797A5}"/>
              </a:ext>
            </a:extLst>
          </p:cNvPr>
          <p:cNvSpPr/>
          <p:nvPr/>
        </p:nvSpPr>
        <p:spPr>
          <a:xfrm>
            <a:off x="3975425" y="5792933"/>
            <a:ext cx="145865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3C5AEF32-72F5-4FAC-8979-5CB977917F54}"/>
              </a:ext>
            </a:extLst>
          </p:cNvPr>
          <p:cNvSpPr/>
          <p:nvPr/>
        </p:nvSpPr>
        <p:spPr>
          <a:xfrm>
            <a:off x="3452709" y="5442283"/>
            <a:ext cx="1191299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1BDA405-BEF1-4A40-BF88-7C1DC49553CC}"/>
              </a:ext>
            </a:extLst>
          </p:cNvPr>
          <p:cNvSpPr txBox="1"/>
          <p:nvPr/>
        </p:nvSpPr>
        <p:spPr>
          <a:xfrm>
            <a:off x="3452710" y="5467935"/>
            <a:ext cx="1160108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ИЮЛЬ - СЕНТЯБРЬ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86063215-EEF6-413E-85C6-43B357A26D82}"/>
              </a:ext>
            </a:extLst>
          </p:cNvPr>
          <p:cNvCxnSpPr>
            <a:cxnSpLocks/>
          </p:cNvCxnSpPr>
          <p:nvPr/>
        </p:nvCxnSpPr>
        <p:spPr>
          <a:xfrm flipH="1">
            <a:off x="395536" y="6021288"/>
            <a:ext cx="842493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03DFC461-C934-4903-BAA2-2FA1FE10018F}"/>
              </a:ext>
            </a:extLst>
          </p:cNvPr>
          <p:cNvSpPr/>
          <p:nvPr/>
        </p:nvSpPr>
        <p:spPr>
          <a:xfrm>
            <a:off x="3453129" y="3539275"/>
            <a:ext cx="1159688" cy="1745537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ПОДКЛЮЧЕНИЕ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ОПЕРАТОРОВ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К ЕИС, НР,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ЗАКЛЮЧЕНИЕ ОПЕРАТОРАМИ СОГЛАШЕНИЙ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С БАНКАМИ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5ECF78EF-0335-4322-89C6-E0D2ABBCA287}"/>
              </a:ext>
            </a:extLst>
          </p:cNvPr>
          <p:cNvCxnSpPr>
            <a:cxnSpLocks/>
          </p:cNvCxnSpPr>
          <p:nvPr/>
        </p:nvCxnSpPr>
        <p:spPr>
          <a:xfrm>
            <a:off x="395536" y="3217472"/>
            <a:ext cx="842493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78289245-1943-4C99-B594-E6EB2A1EADF1}"/>
              </a:ext>
            </a:extLst>
          </p:cNvPr>
          <p:cNvCxnSpPr>
            <a:cxnSpLocks/>
          </p:cNvCxnSpPr>
          <p:nvPr/>
        </p:nvCxnSpPr>
        <p:spPr>
          <a:xfrm>
            <a:off x="8820472" y="3217472"/>
            <a:ext cx="0" cy="28038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0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09BE73-A1EA-48D8-AB36-39487D2A598F}"/>
              </a:ext>
            </a:extLst>
          </p:cNvPr>
          <p:cNvSpPr/>
          <p:nvPr/>
        </p:nvSpPr>
        <p:spPr>
          <a:xfrm>
            <a:off x="2428860" y="214290"/>
            <a:ext cx="6715140" cy="500066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B5FDA4-2461-4B2B-9E9D-2B5EBE42EF14}"/>
              </a:ext>
            </a:extLst>
          </p:cNvPr>
          <p:cNvSpPr txBox="1"/>
          <p:nvPr/>
        </p:nvSpPr>
        <p:spPr>
          <a:xfrm>
            <a:off x="2443942" y="285728"/>
            <a:ext cx="59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ПРИМЕНЕНИЕ НОВАЦИЙ ЗАКОНА 44-ФЗ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C7CF21-9B14-4527-A11F-DB62066EB2D7}"/>
              </a:ext>
            </a:extLst>
          </p:cNvPr>
          <p:cNvSpPr/>
          <p:nvPr/>
        </p:nvSpPr>
        <p:spPr>
          <a:xfrm>
            <a:off x="8429653" y="214290"/>
            <a:ext cx="714347" cy="500066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2CE39F-556B-4092-88F6-A602C9FA1D5F}"/>
              </a:ext>
            </a:extLst>
          </p:cNvPr>
          <p:cNvSpPr txBox="1"/>
          <p:nvPr/>
        </p:nvSpPr>
        <p:spPr>
          <a:xfrm>
            <a:off x="8604000" y="2428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itchFamily="34" charset="-52"/>
              </a:rPr>
              <a:t>3</a:t>
            </a:r>
          </a:p>
        </p:txBody>
      </p:sp>
      <p:sp>
        <p:nvSpPr>
          <p:cNvPr id="32" name="Блок-схема: объединение 31">
            <a:extLst>
              <a:ext uri="{FF2B5EF4-FFF2-40B4-BE49-F238E27FC236}">
                <a16:creationId xmlns:a16="http://schemas.microsoft.com/office/drawing/2014/main" xmlns="" id="{004E05A9-CC3A-4E4A-BF0D-A1A69C6D96ED}"/>
              </a:ext>
            </a:extLst>
          </p:cNvPr>
          <p:cNvSpPr/>
          <p:nvPr/>
        </p:nvSpPr>
        <p:spPr>
          <a:xfrm>
            <a:off x="1872270" y="4866310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7DEC3F-27EF-4295-A29D-2DC7438B34AE}"/>
              </a:ext>
            </a:extLst>
          </p:cNvPr>
          <p:cNvSpPr/>
          <p:nvPr/>
        </p:nvSpPr>
        <p:spPr>
          <a:xfrm>
            <a:off x="1657956" y="4509120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9FB5C17-0428-4740-8E90-4A77109B3919}"/>
              </a:ext>
            </a:extLst>
          </p:cNvPr>
          <p:cNvSpPr txBox="1"/>
          <p:nvPr/>
        </p:nvSpPr>
        <p:spPr>
          <a:xfrm>
            <a:off x="1619672" y="4534772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01.07.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1D00DC6-82D1-4A4F-B35D-0E986936AC44}"/>
              </a:ext>
            </a:extLst>
          </p:cNvPr>
          <p:cNvSpPr/>
          <p:nvPr/>
        </p:nvSpPr>
        <p:spPr>
          <a:xfrm>
            <a:off x="573928" y="1124744"/>
            <a:ext cx="2654718" cy="942246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ВСТУПЛЕНИЕ В СИЛУ НОРМ О НОВЫХ ЭЛЕКТРОННЫХ ПРОЦЕДУРАХ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(ПРАВО ПРОВЕДЕНИЯ), </a:t>
            </a:r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В ТОМ ЧИСЛЕ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НА СТАРЫХ ЭЛЕКТРОННЫХ ПЛОЩАДКАХ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86063215-EEF6-413E-85C6-43B357A26D82}"/>
              </a:ext>
            </a:extLst>
          </p:cNvPr>
          <p:cNvCxnSpPr>
            <a:cxnSpLocks/>
          </p:cNvCxnSpPr>
          <p:nvPr/>
        </p:nvCxnSpPr>
        <p:spPr>
          <a:xfrm>
            <a:off x="578287" y="4992174"/>
            <a:ext cx="805120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Блок-схема: объединение 48">
            <a:extLst>
              <a:ext uri="{FF2B5EF4-FFF2-40B4-BE49-F238E27FC236}">
                <a16:creationId xmlns:a16="http://schemas.microsoft.com/office/drawing/2014/main" xmlns="" id="{BA18C8F0-6899-4D01-8EFC-F14FC56DAAC9}"/>
              </a:ext>
            </a:extLst>
          </p:cNvPr>
          <p:cNvSpPr/>
          <p:nvPr/>
        </p:nvSpPr>
        <p:spPr>
          <a:xfrm>
            <a:off x="4777670" y="4866310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E10A25CE-D8BB-45F2-AC6F-0FA5753A13CF}"/>
              </a:ext>
            </a:extLst>
          </p:cNvPr>
          <p:cNvSpPr/>
          <p:nvPr/>
        </p:nvSpPr>
        <p:spPr>
          <a:xfrm>
            <a:off x="4563356" y="4509120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943F763-9EF3-4647-A1A3-E318D9208D9B}"/>
              </a:ext>
            </a:extLst>
          </p:cNvPr>
          <p:cNvSpPr txBox="1"/>
          <p:nvPr/>
        </p:nvSpPr>
        <p:spPr>
          <a:xfrm>
            <a:off x="4525072" y="4534772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10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63" name="Блок-схема: объединение 62">
            <a:extLst>
              <a:ext uri="{FF2B5EF4-FFF2-40B4-BE49-F238E27FC236}">
                <a16:creationId xmlns:a16="http://schemas.microsoft.com/office/drawing/2014/main" xmlns="" id="{55953260-7B84-4F03-B384-3D0CBE7B39FD}"/>
              </a:ext>
            </a:extLst>
          </p:cNvPr>
          <p:cNvSpPr/>
          <p:nvPr/>
        </p:nvSpPr>
        <p:spPr>
          <a:xfrm>
            <a:off x="7472124" y="4866310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C183AEA6-6DEE-477B-94A4-F56A8BC197A7}"/>
              </a:ext>
            </a:extLst>
          </p:cNvPr>
          <p:cNvSpPr/>
          <p:nvPr/>
        </p:nvSpPr>
        <p:spPr>
          <a:xfrm>
            <a:off x="7257810" y="4509120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2E2FDE7-38BF-48CD-A4C3-DD01FB259DFD}"/>
              </a:ext>
            </a:extLst>
          </p:cNvPr>
          <p:cNvSpPr txBox="1"/>
          <p:nvPr/>
        </p:nvSpPr>
        <p:spPr>
          <a:xfrm>
            <a:off x="7219526" y="4534772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9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84FC3F27-40DE-4E43-8A2A-F5D62CF7A8F2}"/>
              </a:ext>
            </a:extLst>
          </p:cNvPr>
          <p:cNvSpPr/>
          <p:nvPr/>
        </p:nvSpPr>
        <p:spPr>
          <a:xfrm>
            <a:off x="586915" y="3232159"/>
            <a:ext cx="2641731" cy="1115952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ВСТУПЛЕНИЕ В СИЛУ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НОВОГО ПОРЯДКА ЗАКЛЮЧЕНИЯ КОНТРАКТА ЧЕРЕЗ ЕИС.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НЕ ПРИМЕНЯЕТСЯ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К СТАРЫМ ЭЛЕКТРОННЫМ ПЛОЩАДКАМ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1E8A5533-330E-4D4E-AE0B-CD8A89D40004}"/>
              </a:ext>
            </a:extLst>
          </p:cNvPr>
          <p:cNvSpPr/>
          <p:nvPr/>
        </p:nvSpPr>
        <p:spPr>
          <a:xfrm>
            <a:off x="573927" y="2179614"/>
            <a:ext cx="2654719" cy="927945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ВСТУПЛЕНИЕ В СИЛУ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НОРМ О СПЕЦСЧЕТАХ.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НЕ ПРИМЕНЯЮТСЯ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К СТАРЫМ ЭЛЕКТРОННЫМ ПЛОЩАДКАМ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B6FF203-3DD8-4AF0-BBAB-91D62D9CB24B}"/>
              </a:ext>
            </a:extLst>
          </p:cNvPr>
          <p:cNvSpPr/>
          <p:nvPr/>
        </p:nvSpPr>
        <p:spPr>
          <a:xfrm>
            <a:off x="3630425" y="1139045"/>
            <a:ext cx="2412005" cy="927944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ОПРЕДЕЛЕН ПЕРЕЧЕНЬ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НОВЫХ ЭЛЕКТРОННЫХ ПЛОЩАДОК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E183E0E6-0096-4637-8256-BAEB0BCB280E}"/>
              </a:ext>
            </a:extLst>
          </p:cNvPr>
          <p:cNvSpPr/>
          <p:nvPr/>
        </p:nvSpPr>
        <p:spPr>
          <a:xfrm>
            <a:off x="3630425" y="2184890"/>
            <a:ext cx="2412004" cy="927945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НАЧАЛО ПРИМЕНЕНИЯ НОРМ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О СПЕЦСЧЕТАХ НА НОВЫХ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ЭЛЕКТРОННЫХ ПЛОЩАДКАХ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08B04193-67A2-4803-ADC8-13BE51B71BF6}"/>
              </a:ext>
            </a:extLst>
          </p:cNvPr>
          <p:cNvSpPr/>
          <p:nvPr/>
        </p:nvSpPr>
        <p:spPr>
          <a:xfrm>
            <a:off x="3630425" y="3226515"/>
            <a:ext cx="2412004" cy="1133559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НАЧАЛО ПРИМЕНЕНИЯ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НОВОГО ПОРЯДКА ЗАКЛЮЧЕНИЯ КОНТРАКТА ЧЕРЕЗ ЕИС ПО НОВЫМ ЭЛЕКТРОННЫМ ПРОЦЕДУРАМ,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КРОМЕ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 ЭЛЕКТРОННОГО АУКЦИОНА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BDA50E77-3AF9-4173-8F62-BCAF686B9654}"/>
              </a:ext>
            </a:extLst>
          </p:cNvPr>
          <p:cNvSpPr/>
          <p:nvPr/>
        </p:nvSpPr>
        <p:spPr>
          <a:xfrm>
            <a:off x="6444209" y="1124745"/>
            <a:ext cx="2159791" cy="1988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ОБЯЗАННОСТЬ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ПРИМЕНЕНИЯ НОВЫХ ЭЛЕКТРОННЫХ ПРОЦЕДУР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B3A86652-520E-4E01-BEF6-ACCB4174493C}"/>
              </a:ext>
            </a:extLst>
          </p:cNvPr>
          <p:cNvSpPr/>
          <p:nvPr/>
        </p:nvSpPr>
        <p:spPr>
          <a:xfrm>
            <a:off x="6444209" y="3226515"/>
            <a:ext cx="2159792" cy="1121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НАЧАЛО ПРИМЕНЕНИЯ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НОВОГО ПОРЯДКА ЗАКЛЮЧЕНИЯ КОНТРАКТА ЧЕРЕЗ ЕИС ПО </a:t>
            </a:r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ВСЕМ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НОВЫМ ЭЛЕКТРОННЫМ ПРОЦЕДУРАМ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93F98C8A-BE9E-477F-A6CC-3B0B2E18DC3C}"/>
              </a:ext>
            </a:extLst>
          </p:cNvPr>
          <p:cNvSpPr/>
          <p:nvPr/>
        </p:nvSpPr>
        <p:spPr>
          <a:xfrm>
            <a:off x="586915" y="5312829"/>
            <a:ext cx="4190755" cy="836649"/>
          </a:xfrm>
          <a:prstGeom prst="rect">
            <a:avLst/>
          </a:prstGeom>
          <a:solidFill>
            <a:srgbClr val="FFF8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ФУНКЦИОНИРУЮТ СТАРЫЕ ЭЛЕКТРОННЫЕ ПЛОЩАДКИ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 РАНЕЕ УСТАНОВЛЕННОМ ПОРЯДКЕ ИХ ФУНКЦИОНИРОВАНИЯ (ЧАСТЬ 10.1 СТАТЬИ 112)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A04BE750-42A8-42F4-A3FD-457766680493}"/>
              </a:ext>
            </a:extLst>
          </p:cNvPr>
          <p:cNvSpPr/>
          <p:nvPr/>
        </p:nvSpPr>
        <p:spPr>
          <a:xfrm>
            <a:off x="4919777" y="5301208"/>
            <a:ext cx="3684224" cy="848269"/>
          </a:xfrm>
          <a:prstGeom prst="rect">
            <a:avLst/>
          </a:prstGeom>
          <a:solidFill>
            <a:srgbClr val="FFF8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НАЧАЛО ФУНКЦИОНИРОВАНИЯ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НОВЫХ ЭЛЕКТРОННЫХ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52149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09BE73-A1EA-48D8-AB36-39487D2A598F}"/>
              </a:ext>
            </a:extLst>
          </p:cNvPr>
          <p:cNvSpPr/>
          <p:nvPr/>
        </p:nvSpPr>
        <p:spPr>
          <a:xfrm>
            <a:off x="2428860" y="214290"/>
            <a:ext cx="6715140" cy="500066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B5FDA4-2461-4B2B-9E9D-2B5EBE42EF14}"/>
              </a:ext>
            </a:extLst>
          </p:cNvPr>
          <p:cNvSpPr txBox="1"/>
          <p:nvPr/>
        </p:nvSpPr>
        <p:spPr>
          <a:xfrm>
            <a:off x="2443942" y="285728"/>
            <a:ext cx="59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ПРИМЕНЕНИЕ НОВАЦИЙ ЗАКОНА 223-ФЗ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C7CF21-9B14-4527-A11F-DB62066EB2D7}"/>
              </a:ext>
            </a:extLst>
          </p:cNvPr>
          <p:cNvSpPr/>
          <p:nvPr/>
        </p:nvSpPr>
        <p:spPr>
          <a:xfrm>
            <a:off x="8429653" y="214290"/>
            <a:ext cx="714347" cy="500066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77A3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2CE39F-556B-4092-88F6-A602C9FA1D5F}"/>
              </a:ext>
            </a:extLst>
          </p:cNvPr>
          <p:cNvSpPr txBox="1"/>
          <p:nvPr/>
        </p:nvSpPr>
        <p:spPr>
          <a:xfrm>
            <a:off x="8604000" y="2428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ans" pitchFamily="34" charset="-52"/>
              </a:rPr>
              <a:t>4</a:t>
            </a:r>
          </a:p>
        </p:txBody>
      </p:sp>
      <p:sp>
        <p:nvSpPr>
          <p:cNvPr id="32" name="Блок-схема: объединение 31">
            <a:extLst>
              <a:ext uri="{FF2B5EF4-FFF2-40B4-BE49-F238E27FC236}">
                <a16:creationId xmlns:a16="http://schemas.microsoft.com/office/drawing/2014/main" xmlns="" id="{004E05A9-CC3A-4E4A-BF0D-A1A69C6D96ED}"/>
              </a:ext>
            </a:extLst>
          </p:cNvPr>
          <p:cNvSpPr/>
          <p:nvPr/>
        </p:nvSpPr>
        <p:spPr>
          <a:xfrm>
            <a:off x="1656246" y="3513214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7DEC3F-27EF-4295-A29D-2DC7438B34AE}"/>
              </a:ext>
            </a:extLst>
          </p:cNvPr>
          <p:cNvSpPr/>
          <p:nvPr/>
        </p:nvSpPr>
        <p:spPr>
          <a:xfrm>
            <a:off x="1441932" y="3156024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9FB5C17-0428-4740-8E90-4A77109B3919}"/>
              </a:ext>
            </a:extLst>
          </p:cNvPr>
          <p:cNvSpPr txBox="1"/>
          <p:nvPr/>
        </p:nvSpPr>
        <p:spPr>
          <a:xfrm>
            <a:off x="1403648" y="3181676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01.07.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1D00DC6-82D1-4A4F-B35D-0E986936AC44}"/>
              </a:ext>
            </a:extLst>
          </p:cNvPr>
          <p:cNvSpPr/>
          <p:nvPr/>
        </p:nvSpPr>
        <p:spPr>
          <a:xfrm>
            <a:off x="578287" y="1638082"/>
            <a:ext cx="2265521" cy="1341267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ВСТУПЛЕНИЕ В СИЛУ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НОРМ О ПРОВЕДЕНИИ ЗАКУПОК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 ЭЛЕКТРОННОЙ ФОРМЕ,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В ТОМ ЧИСЛЕ ОБ ОСОБЕННОСТЯХ ЗАКУПОК У МСП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86063215-EEF6-413E-85C6-43B357A26D82}"/>
              </a:ext>
            </a:extLst>
          </p:cNvPr>
          <p:cNvCxnSpPr>
            <a:cxnSpLocks/>
          </p:cNvCxnSpPr>
          <p:nvPr/>
        </p:nvCxnSpPr>
        <p:spPr>
          <a:xfrm>
            <a:off x="586915" y="3723919"/>
            <a:ext cx="8051209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Блок-схема: объединение 48">
            <a:extLst>
              <a:ext uri="{FF2B5EF4-FFF2-40B4-BE49-F238E27FC236}">
                <a16:creationId xmlns:a16="http://schemas.microsoft.com/office/drawing/2014/main" xmlns="" id="{BA18C8F0-6899-4D01-8EFC-F14FC56DAAC9}"/>
              </a:ext>
            </a:extLst>
          </p:cNvPr>
          <p:cNvSpPr/>
          <p:nvPr/>
        </p:nvSpPr>
        <p:spPr>
          <a:xfrm rot="10800000">
            <a:off x="4536265" y="3857804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E10A25CE-D8BB-45F2-AC6F-0FA5753A13CF}"/>
              </a:ext>
            </a:extLst>
          </p:cNvPr>
          <p:cNvSpPr/>
          <p:nvPr/>
        </p:nvSpPr>
        <p:spPr>
          <a:xfrm>
            <a:off x="4321951" y="3918108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943F763-9EF3-4647-A1A3-E318D9208D9B}"/>
              </a:ext>
            </a:extLst>
          </p:cNvPr>
          <p:cNvSpPr txBox="1"/>
          <p:nvPr/>
        </p:nvSpPr>
        <p:spPr>
          <a:xfrm>
            <a:off x="4283667" y="3943760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10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2018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63" name="Блок-схема: объединение 62">
            <a:extLst>
              <a:ext uri="{FF2B5EF4-FFF2-40B4-BE49-F238E27FC236}">
                <a16:creationId xmlns:a16="http://schemas.microsoft.com/office/drawing/2014/main" xmlns="" id="{55953260-7B84-4F03-B384-3D0CBE7B39FD}"/>
              </a:ext>
            </a:extLst>
          </p:cNvPr>
          <p:cNvSpPr/>
          <p:nvPr/>
        </p:nvSpPr>
        <p:spPr>
          <a:xfrm>
            <a:off x="7378000" y="3513213"/>
            <a:ext cx="142876" cy="71438"/>
          </a:xfrm>
          <a:prstGeom prst="flowChartMerge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C183AEA6-6DEE-477B-94A4-F56A8BC197A7}"/>
              </a:ext>
            </a:extLst>
          </p:cNvPr>
          <p:cNvSpPr/>
          <p:nvPr/>
        </p:nvSpPr>
        <p:spPr>
          <a:xfrm>
            <a:off x="7163686" y="3156023"/>
            <a:ext cx="571504" cy="357190"/>
          </a:xfrm>
          <a:prstGeom prst="rect">
            <a:avLst/>
          </a:prstGeom>
          <a:solidFill>
            <a:srgbClr val="F6C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2E2FDE7-38BF-48CD-A4C3-DD01FB259DFD}"/>
              </a:ext>
            </a:extLst>
          </p:cNvPr>
          <p:cNvSpPr txBox="1"/>
          <p:nvPr/>
        </p:nvSpPr>
        <p:spPr>
          <a:xfrm>
            <a:off x="7125402" y="3181675"/>
            <a:ext cx="6480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01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.</a:t>
            </a:r>
          </a:p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201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9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BDA50E77-3AF9-4173-8F62-BCAF686B9654}"/>
              </a:ext>
            </a:extLst>
          </p:cNvPr>
          <p:cNvSpPr/>
          <p:nvPr/>
        </p:nvSpPr>
        <p:spPr>
          <a:xfrm>
            <a:off x="6316341" y="1638082"/>
            <a:ext cx="2159791" cy="1341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ПРЕДЕЛЬНЫЙ СРОК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ПРИВЕДЕНИЯ ПОЛОЖЕНИЙ О ЗАКУПКЕ В СООТВЕТСТВИЕ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С 223-ФЗ И 505-ФЗ.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НАЧАЛО </a:t>
            </a:r>
            <a:r>
              <a:rPr lang="ru-RU" sz="1200" b="1" dirty="0">
                <a:solidFill>
                  <a:srgbClr val="C00000"/>
                </a:solidFill>
                <a:latin typeface="PT Sans Narrow" pitchFamily="34" charset="-52"/>
              </a:rPr>
              <a:t>ОБЯЗАТЕЛЬНОГО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ПРИМЕНЕНИЯ ВСЕХ НОВАЦИЙ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117ED37B-B8A0-4326-868F-28532E59B7AD}"/>
              </a:ext>
            </a:extLst>
          </p:cNvPr>
          <p:cNvSpPr/>
          <p:nvPr/>
        </p:nvSpPr>
        <p:spPr>
          <a:xfrm>
            <a:off x="3308263" y="1635687"/>
            <a:ext cx="2527473" cy="1337546"/>
          </a:xfrm>
          <a:prstGeom prst="rect">
            <a:avLst/>
          </a:prstGeom>
          <a:solidFill>
            <a:srgbClr val="FFF8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ПРАВО ОСУЩЕСТВЛЯТЬ ЗАКУПКИ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ПО ПРАВИЛАМ, КОТОРЫЕ УСТАНОВЛЕНЫ ПОЛОЖЕНИЕМ О ЗАКУПКЕ ДО ПРИВЕДЕНИЯ ЕГО В СООТВЕТСТВИЕ С ЗАКОНОМ № 505-ФЗ, 223-ФЗ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377497E-0D23-4D38-A3FA-847CD6C05548}"/>
              </a:ext>
            </a:extLst>
          </p:cNvPr>
          <p:cNvSpPr/>
          <p:nvPr/>
        </p:nvSpPr>
        <p:spPr>
          <a:xfrm>
            <a:off x="3343966" y="4437112"/>
            <a:ext cx="2527473" cy="1368152"/>
          </a:xfrm>
          <a:prstGeom prst="rect">
            <a:avLst/>
          </a:prstGeom>
          <a:solidFill>
            <a:srgbClr val="E7F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НАЧАЛО ФУНКЦИОНИРОВАНИЯ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НОВЫХ ЭЛЕКТРОННЫХ ПЛОЩАДОК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ПО ЗАКОНУ № 44-ФЗ,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ЧТО ОБЕСПЕЧИТ ВОЗМОЖНОСТЬ РЕАЛИЗАЦИИ ТРЕБОВАНИЙ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НОВОЙ СТАТЬИ 3.4 ЗАКОНА № 223-ФЗ</a:t>
            </a:r>
          </a:p>
        </p:txBody>
      </p:sp>
    </p:spTree>
    <p:extLst>
      <p:ext uri="{BB962C8B-B14F-4D97-AF65-F5344CB8AC3E}">
        <p14:creationId xmlns:p14="http://schemas.microsoft.com/office/powerpoint/2010/main" val="1237797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11089</TotalTime>
  <Words>398</Words>
  <Application>Microsoft Office PowerPoint</Application>
  <PresentationFormat>Экран (4:3)</PresentationFormat>
  <Paragraphs>98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PT Sans Narrow</vt:lpstr>
      <vt:lpstr>DINPro-Light</vt:lpstr>
      <vt:lpstr>Calibri</vt:lpstr>
      <vt:lpstr>PT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РФ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 МАКСИМ МАКСИМОВИЧ</dc:creator>
  <cp:lastModifiedBy>АЛЕКСЕЕВ МАКСИМ МАКСИМОВИЧ</cp:lastModifiedBy>
  <cp:revision>788</cp:revision>
  <cp:lastPrinted>2018-06-13T11:14:32Z</cp:lastPrinted>
  <dcterms:created xsi:type="dcterms:W3CDTF">2012-02-10T14:59:04Z</dcterms:created>
  <dcterms:modified xsi:type="dcterms:W3CDTF">2018-06-20T15:13:27Z</dcterms:modified>
</cp:coreProperties>
</file>